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8" r:id="rId3"/>
    <p:sldId id="380" r:id="rId4"/>
    <p:sldId id="381" r:id="rId5"/>
    <p:sldId id="382" r:id="rId6"/>
    <p:sldId id="397" r:id="rId7"/>
    <p:sldId id="383" r:id="rId8"/>
    <p:sldId id="384" r:id="rId9"/>
    <p:sldId id="385" r:id="rId10"/>
    <p:sldId id="389" r:id="rId11"/>
    <p:sldId id="386" r:id="rId12"/>
    <p:sldId id="387" r:id="rId13"/>
    <p:sldId id="388" r:id="rId14"/>
    <p:sldId id="395" r:id="rId15"/>
    <p:sldId id="392" r:id="rId16"/>
    <p:sldId id="393" r:id="rId17"/>
    <p:sldId id="394" r:id="rId18"/>
    <p:sldId id="396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8F32-DB05-4B1E-8DA1-5FF3B5910D44}" type="datetimeFigureOut">
              <a:rPr lang="en-NZ" smtClean="0"/>
              <a:pPr/>
              <a:t>14/09/2021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78C8-60F5-4867-B926-5A6A810971F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8F32-DB05-4B1E-8DA1-5FF3B5910D44}" type="datetimeFigureOut">
              <a:rPr lang="en-NZ" smtClean="0"/>
              <a:pPr/>
              <a:t>14/09/2021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78C8-60F5-4867-B926-5A6A810971F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8F32-DB05-4B1E-8DA1-5FF3B5910D44}" type="datetimeFigureOut">
              <a:rPr lang="en-NZ" smtClean="0"/>
              <a:pPr/>
              <a:t>14/09/2021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78C8-60F5-4867-B926-5A6A810971F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8F32-DB05-4B1E-8DA1-5FF3B5910D44}" type="datetimeFigureOut">
              <a:rPr lang="en-NZ" smtClean="0"/>
              <a:pPr/>
              <a:t>14/09/2021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78C8-60F5-4867-B926-5A6A810971F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8F32-DB05-4B1E-8DA1-5FF3B5910D44}" type="datetimeFigureOut">
              <a:rPr lang="en-NZ" smtClean="0"/>
              <a:pPr/>
              <a:t>14/09/2021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78C8-60F5-4867-B926-5A6A810971F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8F32-DB05-4B1E-8DA1-5FF3B5910D44}" type="datetimeFigureOut">
              <a:rPr lang="en-NZ" smtClean="0"/>
              <a:pPr/>
              <a:t>14/09/2021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78C8-60F5-4867-B926-5A6A810971F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8F32-DB05-4B1E-8DA1-5FF3B5910D44}" type="datetimeFigureOut">
              <a:rPr lang="en-NZ" smtClean="0"/>
              <a:pPr/>
              <a:t>14/09/2021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78C8-60F5-4867-B926-5A6A810971F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8F32-DB05-4B1E-8DA1-5FF3B5910D44}" type="datetimeFigureOut">
              <a:rPr lang="en-NZ" smtClean="0"/>
              <a:pPr/>
              <a:t>14/09/2021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78C8-60F5-4867-B926-5A6A810971F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8F32-DB05-4B1E-8DA1-5FF3B5910D44}" type="datetimeFigureOut">
              <a:rPr lang="en-NZ" smtClean="0"/>
              <a:pPr/>
              <a:t>14/09/2021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78C8-60F5-4867-B926-5A6A810971F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8F32-DB05-4B1E-8DA1-5FF3B5910D44}" type="datetimeFigureOut">
              <a:rPr lang="en-NZ" smtClean="0"/>
              <a:pPr/>
              <a:t>14/09/2021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78C8-60F5-4867-B926-5A6A810971F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8F32-DB05-4B1E-8DA1-5FF3B5910D44}" type="datetimeFigureOut">
              <a:rPr lang="en-NZ" smtClean="0"/>
              <a:pPr/>
              <a:t>14/09/2021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78C8-60F5-4867-B926-5A6A810971F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18F32-DB05-4B1E-8DA1-5FF3B5910D44}" type="datetimeFigureOut">
              <a:rPr lang="en-NZ" smtClean="0"/>
              <a:pPr/>
              <a:t>14/09/2021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878C8-60F5-4867-B926-5A6A810971F5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r>
              <a:rPr lang="en-US" sz="4400" dirty="0"/>
              <a:t>“The Soul’s Anchor—Hope!”</a:t>
            </a:r>
            <a:endParaRPr lang="en-N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4C39-E708-4327-AA7D-28E5A3168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207424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A hope that the world will want to know about: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24C915-A637-429B-89B4-DFB652B72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404664"/>
            <a:ext cx="4244280" cy="6264696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90000"/>
              </a:lnSpc>
            </a:pPr>
            <a:r>
              <a:rPr lang="en-NZ" sz="4300" b="0" i="0" dirty="0">
                <a:solidFill>
                  <a:srgbClr val="000000"/>
                </a:solidFill>
                <a:effectLst/>
                <a:latin typeface="system-ui"/>
              </a:rPr>
              <a:t>1 Peter 3:15—</a:t>
            </a:r>
          </a:p>
          <a:p>
            <a:pPr algn="l">
              <a:lnSpc>
                <a:spcPct val="90000"/>
              </a:lnSpc>
            </a:pPr>
            <a:r>
              <a:rPr lang="en-NZ" sz="4300" b="1" i="0" baseline="30000" dirty="0">
                <a:solidFill>
                  <a:srgbClr val="000000"/>
                </a:solidFill>
                <a:effectLst/>
                <a:latin typeface="system-ui"/>
              </a:rPr>
              <a:t>15</a:t>
            </a:r>
            <a:r>
              <a:rPr lang="en-NZ" sz="4300" b="0" i="0" dirty="0">
                <a:solidFill>
                  <a:srgbClr val="000000"/>
                </a:solidFill>
                <a:effectLst/>
                <a:latin typeface="system-ui"/>
              </a:rPr>
              <a:t>but sanctify Christ as Lord in your hearts, always </a:t>
            </a:r>
            <a:r>
              <a:rPr lang="en-NZ" sz="4300" b="0" i="1" dirty="0">
                <a:solidFill>
                  <a:srgbClr val="000000"/>
                </a:solidFill>
                <a:effectLst/>
                <a:latin typeface="system-ui"/>
              </a:rPr>
              <a:t>being</a:t>
            </a:r>
            <a:r>
              <a:rPr lang="en-NZ" sz="4300" b="0" i="0" dirty="0">
                <a:solidFill>
                  <a:srgbClr val="000000"/>
                </a:solidFill>
                <a:effectLst/>
                <a:latin typeface="system-ui"/>
              </a:rPr>
              <a:t> ready to make a defense to </a:t>
            </a:r>
            <a:r>
              <a:rPr lang="en-NZ" sz="4300" b="1" i="0" dirty="0">
                <a:solidFill>
                  <a:srgbClr val="000000"/>
                </a:solidFill>
                <a:effectLst/>
                <a:latin typeface="system-ui"/>
              </a:rPr>
              <a:t>everyone who asks</a:t>
            </a:r>
            <a:r>
              <a:rPr lang="en-NZ" sz="4300" b="0" i="0" dirty="0">
                <a:solidFill>
                  <a:srgbClr val="000000"/>
                </a:solidFill>
                <a:effectLst/>
                <a:latin typeface="system-ui"/>
              </a:rPr>
              <a:t> you to give an account for the </a:t>
            </a:r>
            <a:r>
              <a:rPr lang="en-NZ" sz="4300" b="1" i="0" dirty="0">
                <a:solidFill>
                  <a:srgbClr val="000000"/>
                </a:solidFill>
                <a:effectLst/>
                <a:latin typeface="system-ui"/>
              </a:rPr>
              <a:t>hope that is in you</a:t>
            </a:r>
            <a:r>
              <a:rPr lang="en-NZ" sz="4300" b="0" i="0" dirty="0">
                <a:solidFill>
                  <a:srgbClr val="000000"/>
                </a:solidFill>
                <a:effectLst/>
                <a:latin typeface="system-ui"/>
              </a:rPr>
              <a:t>, yet with gentleness and reverence; </a:t>
            </a:r>
            <a:r>
              <a:rPr lang="en-NZ" sz="12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5E4AD0A-B454-4785-BB1F-5E2C3480171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7" y="2643980"/>
            <a:ext cx="4808771" cy="301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837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970F3-7894-4AB1-B4D1-C6B2D828A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520" y="1412777"/>
            <a:ext cx="3744416" cy="476418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685800" indent="-5715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4000" dirty="0"/>
              <a:t>V</a:t>
            </a:r>
            <a:r>
              <a:rPr lang="en-US" sz="4000" b="0" u="none" strike="noStrike" dirty="0">
                <a:effectLst/>
              </a:rPr>
              <a:t>ibrant</a:t>
            </a:r>
            <a:r>
              <a:rPr lang="en-US" sz="4000" dirty="0"/>
              <a:t> spirit</a:t>
            </a:r>
          </a:p>
          <a:p>
            <a:pPr marL="685800" indent="-5715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4000" b="0" u="none" strike="noStrike" dirty="0">
                <a:effectLst/>
              </a:rPr>
              <a:t>Generous heart</a:t>
            </a:r>
          </a:p>
          <a:p>
            <a:pPr marL="685800" indent="-5715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4000" b="0" u="none" strike="noStrike" dirty="0">
                <a:effectLst/>
              </a:rPr>
              <a:t>Confident outlook</a:t>
            </a:r>
          </a:p>
          <a:p>
            <a:pPr marL="685800" indent="-5715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4000" dirty="0"/>
              <a:t>U</a:t>
            </a:r>
            <a:r>
              <a:rPr lang="en-US" sz="4000" b="0" u="none" strike="noStrike" dirty="0">
                <a:effectLst/>
              </a:rPr>
              <a:t>nshakable</a:t>
            </a:r>
            <a:r>
              <a:rPr lang="en-US" sz="4000" dirty="0"/>
              <a:t> faith</a:t>
            </a:r>
          </a:p>
          <a:p>
            <a:pPr marL="685800" indent="-5715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4000" dirty="0"/>
              <a:t>Perfect peace</a:t>
            </a:r>
          </a:p>
        </p:txBody>
      </p:sp>
      <p:pic>
        <p:nvPicPr>
          <p:cNvPr id="6148" name="Picture 4" descr="List of Bible Verses on Backsliding">
            <a:extLst>
              <a:ext uri="{FF2B5EF4-FFF2-40B4-BE49-F238E27FC236}">
                <a16:creationId xmlns:a16="http://schemas.microsoft.com/office/drawing/2014/main" id="{9FC31FDF-886C-4719-A3E2-FFAC7A340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/>
          <a:stretch/>
        </p:blipFill>
        <p:spPr bwMode="auto">
          <a:xfrm>
            <a:off x="3678237" y="-4"/>
            <a:ext cx="5465763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Visits With Mary: The Joy of the Lord is Our Strength">
            <a:extLst>
              <a:ext uri="{FF2B5EF4-FFF2-40B4-BE49-F238E27FC236}">
                <a16:creationId xmlns:a16="http://schemas.microsoft.com/office/drawing/2014/main" id="{9C088A28-0348-4BF6-B338-C5B2E453F1B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4" r="2" b="7378"/>
          <a:stretch/>
        </p:blipFill>
        <p:spPr bwMode="auto">
          <a:xfrm>
            <a:off x="3545046" y="3802961"/>
            <a:ext cx="5604285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A47C206-5C02-4EB6-98FE-EE9ACAAE8107}"/>
              </a:ext>
            </a:extLst>
          </p:cNvPr>
          <p:cNvSpPr txBox="1">
            <a:spLocks/>
          </p:cNvSpPr>
          <p:nvPr/>
        </p:nvSpPr>
        <p:spPr>
          <a:xfrm>
            <a:off x="637216" y="248253"/>
            <a:ext cx="4735438" cy="1047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dirty="0"/>
              <a:t>Hope Bears Fruit…</a:t>
            </a:r>
          </a:p>
        </p:txBody>
      </p:sp>
    </p:spTree>
    <p:extLst>
      <p:ext uri="{BB962C8B-B14F-4D97-AF65-F5344CB8AC3E}">
        <p14:creationId xmlns:p14="http://schemas.microsoft.com/office/powerpoint/2010/main" val="4141426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2DD0E-D507-4AD1-9477-2F96BE7F0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100"/>
              <a:t>Hopelessness Bears Fruit too…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00E04-384A-4E9B-9B18-1084023C4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6713" y="2314807"/>
            <a:ext cx="5667287" cy="4108702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sz="4000" b="0" i="0" u="none" strike="noStrike" spc="-300" dirty="0">
                <a:effectLst/>
              </a:rPr>
              <a:t>Here and </a:t>
            </a:r>
            <a:r>
              <a:rPr lang="en-US" sz="4000" spc="-300" dirty="0"/>
              <a:t>now—That’s it!</a:t>
            </a:r>
          </a:p>
          <a:p>
            <a:pPr indent="-228600">
              <a:lnSpc>
                <a:spcPct val="90000"/>
              </a:lnSpc>
            </a:pPr>
            <a:r>
              <a:rPr lang="en-US" sz="4000" b="0" i="0" u="none" strike="noStrike" spc="-300" dirty="0">
                <a:effectLst/>
              </a:rPr>
              <a:t>When crushed by life—</a:t>
            </a:r>
            <a:endParaRPr lang="en-US" sz="4000" spc="-300" dirty="0"/>
          </a:p>
          <a:p>
            <a:pPr marL="685800" indent="-5715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4000" b="0" i="0" u="none" strike="noStrike" spc="-300" dirty="0">
                <a:effectLst/>
              </a:rPr>
              <a:t>Nothing but discouragement.</a:t>
            </a:r>
          </a:p>
          <a:p>
            <a:pPr marL="685800" indent="-5715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4000" spc="-300" dirty="0"/>
              <a:t>D</a:t>
            </a:r>
            <a:r>
              <a:rPr lang="en-US" sz="4000" b="0" i="0" u="none" strike="noStrike" spc="-300" dirty="0">
                <a:effectLst/>
              </a:rPr>
              <a:t>epression and despair. </a:t>
            </a:r>
          </a:p>
          <a:p>
            <a:pPr marL="685800" indent="-5715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4000" b="0" i="0" u="none" strike="noStrike" spc="-300" dirty="0">
                <a:effectLst/>
              </a:rPr>
              <a:t>In a word, hopelessness.</a:t>
            </a:r>
            <a:endParaRPr lang="en-US" sz="4000" spc="-300" dirty="0"/>
          </a:p>
        </p:txBody>
      </p:sp>
      <p:pic>
        <p:nvPicPr>
          <p:cNvPr id="5124" name="Picture 4" descr="RIP Halloween grave decoration on yard Stock Photo ...">
            <a:extLst>
              <a:ext uri="{FF2B5EF4-FFF2-40B4-BE49-F238E27FC236}">
                <a16:creationId xmlns:a16="http://schemas.microsoft.com/office/drawing/2014/main" id="{04D8BE15-AC47-4ED3-AC0A-46DEB6600B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" r="16812" b="8000"/>
          <a:stretch/>
        </p:blipFill>
        <p:spPr bwMode="auto">
          <a:xfrm>
            <a:off x="20" y="9"/>
            <a:ext cx="3476673" cy="68579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C697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217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9450D36-7143-4374-AE54-FD9F1A838CA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7" b="33861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5B03C-E8AE-4966-AE2F-B4C92586E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544" y="3752850"/>
            <a:ext cx="8314502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</a:pPr>
            <a:r>
              <a:rPr lang="en-NZ" sz="4000" b="0" i="0" u="none" strike="noStrike" dirty="0">
                <a:solidFill>
                  <a:srgbClr val="000000"/>
                </a:solidFill>
                <a:effectLst/>
              </a:rPr>
              <a:t>It is impossible to be a Christian and believe that your eternity will be bleak. </a:t>
            </a:r>
            <a:endParaRPr lang="en-NZ" sz="40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064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9450D36-7143-4374-AE54-FD9F1A838CA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7" b="33861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5B03C-E8AE-4966-AE2F-B4C92586E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544" y="3752850"/>
            <a:ext cx="8314502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4000" b="0" i="0" dirty="0">
                <a:effectLst/>
              </a:rPr>
              <a:t>Hebrews 10:23-25—</a:t>
            </a:r>
          </a:p>
          <a:p>
            <a:pPr indent="-228600">
              <a:lnSpc>
                <a:spcPct val="90000"/>
              </a:lnSpc>
            </a:pPr>
            <a:r>
              <a:rPr lang="en-US" sz="4000" b="1" i="0" baseline="30000" dirty="0">
                <a:effectLst/>
              </a:rPr>
              <a:t>23 </a:t>
            </a:r>
            <a:r>
              <a:rPr lang="en-US" sz="4000" b="0" i="0" dirty="0">
                <a:effectLst/>
              </a:rPr>
              <a:t>Let us hold fast the confession of our hope without wavering, for He who promised is faithful</a:t>
            </a:r>
            <a:r>
              <a:rPr lang="en-US" sz="1600" b="0" i="0" dirty="0">
                <a:effectLst/>
              </a:rPr>
              <a:t>; </a:t>
            </a:r>
            <a:r>
              <a:rPr lang="en-US" sz="1600" b="1" i="0" baseline="30000" dirty="0">
                <a:effectLst/>
              </a:rPr>
              <a:t> </a:t>
            </a:r>
            <a:r>
              <a:rPr lang="en-US" sz="1600" b="0" i="0" u="none" strike="noStrike" dirty="0">
                <a:effectLst/>
              </a:rPr>
              <a:t>(NASB95)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91434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9450D36-7143-4374-AE54-FD9F1A838CA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7" b="33861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5B03C-E8AE-4966-AE2F-B4C92586E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544" y="3752850"/>
            <a:ext cx="8314502" cy="28445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NZ" sz="4000" b="0" i="0" dirty="0">
                <a:solidFill>
                  <a:srgbClr val="000000"/>
                </a:solidFill>
                <a:effectLst/>
              </a:rPr>
              <a:t>Hebrews 10:23-25—</a:t>
            </a:r>
          </a:p>
          <a:p>
            <a:pPr algn="l"/>
            <a:r>
              <a:rPr lang="en-NZ" sz="4000" b="1" i="0" baseline="30000" dirty="0">
                <a:solidFill>
                  <a:srgbClr val="000000"/>
                </a:solidFill>
                <a:effectLst/>
              </a:rPr>
              <a:t>24 </a:t>
            </a:r>
            <a:r>
              <a:rPr lang="en-NZ" sz="4000" b="0" i="0" dirty="0">
                <a:solidFill>
                  <a:srgbClr val="000000"/>
                </a:solidFill>
                <a:effectLst/>
              </a:rPr>
              <a:t>and let us consider how to stimulate one another to love and good deeds, </a:t>
            </a:r>
            <a:r>
              <a:rPr lang="en-N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(NASB95)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1873083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9450D36-7143-4374-AE54-FD9F1A838CA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7" b="33861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5B03C-E8AE-4966-AE2F-B4C92586E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544" y="3752850"/>
            <a:ext cx="8314502" cy="291651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l">
              <a:lnSpc>
                <a:spcPct val="90000"/>
              </a:lnSpc>
            </a:pPr>
            <a:r>
              <a:rPr lang="en-NZ" sz="4000" b="0" i="0" spc="-100" dirty="0">
                <a:solidFill>
                  <a:srgbClr val="000000"/>
                </a:solidFill>
                <a:effectLst/>
              </a:rPr>
              <a:t>Hebrews 10:23-25—</a:t>
            </a:r>
          </a:p>
          <a:p>
            <a:pPr algn="l">
              <a:lnSpc>
                <a:spcPct val="90000"/>
              </a:lnSpc>
            </a:pPr>
            <a:r>
              <a:rPr lang="en-NZ" sz="4000" b="1" i="0" spc="-100" baseline="30000" dirty="0">
                <a:solidFill>
                  <a:srgbClr val="000000"/>
                </a:solidFill>
                <a:effectLst/>
              </a:rPr>
              <a:t>25 </a:t>
            </a:r>
            <a:r>
              <a:rPr lang="en-NZ" sz="4000" b="0" i="0" spc="-100" dirty="0">
                <a:solidFill>
                  <a:srgbClr val="000000"/>
                </a:solidFill>
                <a:effectLst/>
              </a:rPr>
              <a:t>not forsaking our own assembling together, as is the habit of some, but encouraging </a:t>
            </a:r>
            <a:r>
              <a:rPr lang="en-NZ" sz="4000" b="0" i="1" spc="-100" dirty="0">
                <a:solidFill>
                  <a:srgbClr val="000000"/>
                </a:solidFill>
                <a:effectLst/>
              </a:rPr>
              <a:t>one another</a:t>
            </a:r>
            <a:r>
              <a:rPr lang="en-NZ" sz="4000" b="0" i="0" spc="-100" dirty="0">
                <a:solidFill>
                  <a:srgbClr val="000000"/>
                </a:solidFill>
                <a:effectLst/>
              </a:rPr>
              <a:t>; and all the more as you see the day drawing near. </a:t>
            </a:r>
            <a:r>
              <a:rPr lang="en-NZ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(NASB95)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556507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E85F81F-D090-4DEA-A44D-918DFD119DE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8" b="13793"/>
          <a:stretch/>
        </p:blipFill>
        <p:spPr bwMode="auto">
          <a:xfrm>
            <a:off x="20" y="10"/>
            <a:ext cx="9143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4529" y="5470492"/>
            <a:ext cx="1371600" cy="13716"/>
          </a:xfrm>
          <a:custGeom>
            <a:avLst/>
            <a:gdLst>
              <a:gd name="connsiteX0" fmla="*/ 0 w 1371600"/>
              <a:gd name="connsiteY0" fmla="*/ 0 h 13716"/>
              <a:gd name="connsiteX1" fmla="*/ 685800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  <a:gd name="connsiteX0" fmla="*/ 0 w 1371600"/>
              <a:gd name="connsiteY0" fmla="*/ 0 h 13716"/>
              <a:gd name="connsiteX1" fmla="*/ 644652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3716" fill="none" extrusionOk="0">
                <a:moveTo>
                  <a:pt x="0" y="0"/>
                </a:moveTo>
                <a:cubicBezTo>
                  <a:pt x="240249" y="32963"/>
                  <a:pt x="409296" y="-18450"/>
                  <a:pt x="685800" y="0"/>
                </a:cubicBezTo>
                <a:cubicBezTo>
                  <a:pt x="954142" y="211"/>
                  <a:pt x="1166785" y="22353"/>
                  <a:pt x="1371600" y="0"/>
                </a:cubicBezTo>
                <a:cubicBezTo>
                  <a:pt x="1370996" y="3142"/>
                  <a:pt x="1371820" y="8880"/>
                  <a:pt x="1371600" y="13716"/>
                </a:cubicBezTo>
                <a:cubicBezTo>
                  <a:pt x="1106837" y="28424"/>
                  <a:pt x="1032834" y="20364"/>
                  <a:pt x="713232" y="13716"/>
                </a:cubicBezTo>
                <a:cubicBezTo>
                  <a:pt x="399250" y="-7822"/>
                  <a:pt x="277176" y="48782"/>
                  <a:pt x="0" y="13716"/>
                </a:cubicBezTo>
                <a:cubicBezTo>
                  <a:pt x="310" y="7052"/>
                  <a:pt x="119" y="6101"/>
                  <a:pt x="0" y="0"/>
                </a:cubicBezTo>
                <a:close/>
              </a:path>
              <a:path w="1371600" h="13716" stroke="0" extrusionOk="0">
                <a:moveTo>
                  <a:pt x="0" y="0"/>
                </a:moveTo>
                <a:cubicBezTo>
                  <a:pt x="168171" y="-27104"/>
                  <a:pt x="522270" y="7661"/>
                  <a:pt x="644652" y="0"/>
                </a:cubicBezTo>
                <a:cubicBezTo>
                  <a:pt x="812772" y="-55512"/>
                  <a:pt x="1098507" y="70876"/>
                  <a:pt x="1371600" y="0"/>
                </a:cubicBezTo>
                <a:cubicBezTo>
                  <a:pt x="1372276" y="6444"/>
                  <a:pt x="1371882" y="10524"/>
                  <a:pt x="1371600" y="13716"/>
                </a:cubicBezTo>
                <a:cubicBezTo>
                  <a:pt x="1195700" y="-500"/>
                  <a:pt x="896159" y="12360"/>
                  <a:pt x="713232" y="13716"/>
                </a:cubicBezTo>
                <a:cubicBezTo>
                  <a:pt x="556279" y="-18909"/>
                  <a:pt x="248593" y="33389"/>
                  <a:pt x="0" y="13716"/>
                </a:cubicBezTo>
                <a:cubicBezTo>
                  <a:pt x="708" y="8775"/>
                  <a:pt x="205" y="3193"/>
                  <a:pt x="0" y="0"/>
                </a:cubicBezTo>
                <a:close/>
              </a:path>
              <a:path w="1371600" h="13716" fill="none" stroke="0" extrusionOk="0">
                <a:moveTo>
                  <a:pt x="0" y="0"/>
                </a:moveTo>
                <a:cubicBezTo>
                  <a:pt x="244262" y="19623"/>
                  <a:pt x="384306" y="-36563"/>
                  <a:pt x="685800" y="0"/>
                </a:cubicBezTo>
                <a:cubicBezTo>
                  <a:pt x="948860" y="14963"/>
                  <a:pt x="1224146" y="-8100"/>
                  <a:pt x="1371600" y="0"/>
                </a:cubicBezTo>
                <a:cubicBezTo>
                  <a:pt x="1371106" y="3035"/>
                  <a:pt x="1371590" y="7528"/>
                  <a:pt x="1371600" y="13716"/>
                </a:cubicBezTo>
                <a:cubicBezTo>
                  <a:pt x="1096935" y="20595"/>
                  <a:pt x="1028598" y="23761"/>
                  <a:pt x="713232" y="13716"/>
                </a:cubicBezTo>
                <a:cubicBezTo>
                  <a:pt x="397901" y="-1585"/>
                  <a:pt x="274098" y="18066"/>
                  <a:pt x="0" y="13716"/>
                </a:cubicBezTo>
                <a:cubicBezTo>
                  <a:pt x="190" y="7214"/>
                  <a:pt x="-13" y="597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1371600"/>
                      <a:gd name="connsiteY0" fmla="*/ 0 h 13716"/>
                      <a:gd name="connsiteX1" fmla="*/ 685800 w 1371600"/>
                      <a:gd name="connsiteY1" fmla="*/ 0 h 13716"/>
                      <a:gd name="connsiteX2" fmla="*/ 1371600 w 1371600"/>
                      <a:gd name="connsiteY2" fmla="*/ 0 h 13716"/>
                      <a:gd name="connsiteX3" fmla="*/ 1371600 w 1371600"/>
                      <a:gd name="connsiteY3" fmla="*/ 13716 h 13716"/>
                      <a:gd name="connsiteX4" fmla="*/ 713232 w 1371600"/>
                      <a:gd name="connsiteY4" fmla="*/ 13716 h 13716"/>
                      <a:gd name="connsiteX5" fmla="*/ 0 w 1371600"/>
                      <a:gd name="connsiteY5" fmla="*/ 13716 h 13716"/>
                      <a:gd name="connsiteX6" fmla="*/ 0 w 1371600"/>
                      <a:gd name="connsiteY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71600" h="13716" fill="none" extrusionOk="0">
                        <a:moveTo>
                          <a:pt x="0" y="0"/>
                        </a:moveTo>
                        <a:cubicBezTo>
                          <a:pt x="247303" y="31625"/>
                          <a:pt x="422310" y="-25629"/>
                          <a:pt x="685800" y="0"/>
                        </a:cubicBezTo>
                        <a:cubicBezTo>
                          <a:pt x="949290" y="25629"/>
                          <a:pt x="1192357" y="6696"/>
                          <a:pt x="1371600" y="0"/>
                        </a:cubicBezTo>
                        <a:cubicBezTo>
                          <a:pt x="1371127" y="2892"/>
                          <a:pt x="1371229" y="8681"/>
                          <a:pt x="1371600" y="13716"/>
                        </a:cubicBezTo>
                        <a:cubicBezTo>
                          <a:pt x="1107995" y="21892"/>
                          <a:pt x="1033361" y="28370"/>
                          <a:pt x="713232" y="13716"/>
                        </a:cubicBezTo>
                        <a:cubicBezTo>
                          <a:pt x="393103" y="-938"/>
                          <a:pt x="289343" y="38649"/>
                          <a:pt x="0" y="13716"/>
                        </a:cubicBezTo>
                        <a:cubicBezTo>
                          <a:pt x="227" y="7219"/>
                          <a:pt x="197" y="5990"/>
                          <a:pt x="0" y="0"/>
                        </a:cubicBezTo>
                        <a:close/>
                      </a:path>
                      <a:path w="1371600" h="13716" stroke="0" extrusionOk="0">
                        <a:moveTo>
                          <a:pt x="0" y="0"/>
                        </a:moveTo>
                        <a:cubicBezTo>
                          <a:pt x="170249" y="-24099"/>
                          <a:pt x="504634" y="14338"/>
                          <a:pt x="644652" y="0"/>
                        </a:cubicBezTo>
                        <a:cubicBezTo>
                          <a:pt x="784670" y="-14338"/>
                          <a:pt x="1087773" y="8679"/>
                          <a:pt x="1371600" y="0"/>
                        </a:cubicBezTo>
                        <a:cubicBezTo>
                          <a:pt x="1372228" y="6235"/>
                          <a:pt x="1371259" y="10206"/>
                          <a:pt x="1371600" y="13716"/>
                        </a:cubicBezTo>
                        <a:cubicBezTo>
                          <a:pt x="1176823" y="-5981"/>
                          <a:pt x="900830" y="5417"/>
                          <a:pt x="713232" y="13716"/>
                        </a:cubicBezTo>
                        <a:cubicBezTo>
                          <a:pt x="525634" y="22015"/>
                          <a:pt x="282837" y="1152"/>
                          <a:pt x="0" y="13716"/>
                        </a:cubicBezTo>
                        <a:cubicBezTo>
                          <a:pt x="596" y="8712"/>
                          <a:pt x="320" y="34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FB75EE-9D71-4851-A234-95092F5ED932}"/>
              </a:ext>
            </a:extLst>
          </p:cNvPr>
          <p:cNvSpPr txBox="1">
            <a:spLocks/>
          </p:cNvSpPr>
          <p:nvPr/>
        </p:nvSpPr>
        <p:spPr>
          <a:xfrm>
            <a:off x="457200" y="4558430"/>
            <a:ext cx="8178108" cy="21109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4000" spc="-300" dirty="0">
                <a:solidFill>
                  <a:srgbClr val="000000"/>
                </a:solidFill>
              </a:rPr>
              <a:t>Galatians 5:1—It was for freedom that Christ set us free; therefore keep standing firm and do not be subject again to a yoke of slavery.</a:t>
            </a:r>
          </a:p>
        </p:txBody>
      </p:sp>
    </p:spTree>
    <p:extLst>
      <p:ext uri="{BB962C8B-B14F-4D97-AF65-F5344CB8AC3E}">
        <p14:creationId xmlns:p14="http://schemas.microsoft.com/office/powerpoint/2010/main" val="77500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E85F81F-D090-4DEA-A44D-918DFD119DE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8" b="13793"/>
          <a:stretch/>
        </p:blipFill>
        <p:spPr bwMode="auto">
          <a:xfrm>
            <a:off x="20" y="10"/>
            <a:ext cx="9143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4529" y="5470492"/>
            <a:ext cx="1371600" cy="13716"/>
          </a:xfrm>
          <a:custGeom>
            <a:avLst/>
            <a:gdLst>
              <a:gd name="connsiteX0" fmla="*/ 0 w 1371600"/>
              <a:gd name="connsiteY0" fmla="*/ 0 h 13716"/>
              <a:gd name="connsiteX1" fmla="*/ 685800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  <a:gd name="connsiteX0" fmla="*/ 0 w 1371600"/>
              <a:gd name="connsiteY0" fmla="*/ 0 h 13716"/>
              <a:gd name="connsiteX1" fmla="*/ 644652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3716" fill="none" extrusionOk="0">
                <a:moveTo>
                  <a:pt x="0" y="0"/>
                </a:moveTo>
                <a:cubicBezTo>
                  <a:pt x="240249" y="32963"/>
                  <a:pt x="409296" y="-18450"/>
                  <a:pt x="685800" y="0"/>
                </a:cubicBezTo>
                <a:cubicBezTo>
                  <a:pt x="954142" y="211"/>
                  <a:pt x="1166785" y="22353"/>
                  <a:pt x="1371600" y="0"/>
                </a:cubicBezTo>
                <a:cubicBezTo>
                  <a:pt x="1370996" y="3142"/>
                  <a:pt x="1371820" y="8880"/>
                  <a:pt x="1371600" y="13716"/>
                </a:cubicBezTo>
                <a:cubicBezTo>
                  <a:pt x="1106837" y="28424"/>
                  <a:pt x="1032834" y="20364"/>
                  <a:pt x="713232" y="13716"/>
                </a:cubicBezTo>
                <a:cubicBezTo>
                  <a:pt x="399250" y="-7822"/>
                  <a:pt x="277176" y="48782"/>
                  <a:pt x="0" y="13716"/>
                </a:cubicBezTo>
                <a:cubicBezTo>
                  <a:pt x="310" y="7052"/>
                  <a:pt x="119" y="6101"/>
                  <a:pt x="0" y="0"/>
                </a:cubicBezTo>
                <a:close/>
              </a:path>
              <a:path w="1371600" h="13716" stroke="0" extrusionOk="0">
                <a:moveTo>
                  <a:pt x="0" y="0"/>
                </a:moveTo>
                <a:cubicBezTo>
                  <a:pt x="168171" y="-27104"/>
                  <a:pt x="522270" y="7661"/>
                  <a:pt x="644652" y="0"/>
                </a:cubicBezTo>
                <a:cubicBezTo>
                  <a:pt x="812772" y="-55512"/>
                  <a:pt x="1098507" y="70876"/>
                  <a:pt x="1371600" y="0"/>
                </a:cubicBezTo>
                <a:cubicBezTo>
                  <a:pt x="1372276" y="6444"/>
                  <a:pt x="1371882" y="10524"/>
                  <a:pt x="1371600" y="13716"/>
                </a:cubicBezTo>
                <a:cubicBezTo>
                  <a:pt x="1195700" y="-500"/>
                  <a:pt x="896159" y="12360"/>
                  <a:pt x="713232" y="13716"/>
                </a:cubicBezTo>
                <a:cubicBezTo>
                  <a:pt x="556279" y="-18909"/>
                  <a:pt x="248593" y="33389"/>
                  <a:pt x="0" y="13716"/>
                </a:cubicBezTo>
                <a:cubicBezTo>
                  <a:pt x="708" y="8775"/>
                  <a:pt x="205" y="3193"/>
                  <a:pt x="0" y="0"/>
                </a:cubicBezTo>
                <a:close/>
              </a:path>
              <a:path w="1371600" h="13716" fill="none" stroke="0" extrusionOk="0">
                <a:moveTo>
                  <a:pt x="0" y="0"/>
                </a:moveTo>
                <a:cubicBezTo>
                  <a:pt x="244262" y="19623"/>
                  <a:pt x="384306" y="-36563"/>
                  <a:pt x="685800" y="0"/>
                </a:cubicBezTo>
                <a:cubicBezTo>
                  <a:pt x="948860" y="14963"/>
                  <a:pt x="1224146" y="-8100"/>
                  <a:pt x="1371600" y="0"/>
                </a:cubicBezTo>
                <a:cubicBezTo>
                  <a:pt x="1371106" y="3035"/>
                  <a:pt x="1371590" y="7528"/>
                  <a:pt x="1371600" y="13716"/>
                </a:cubicBezTo>
                <a:cubicBezTo>
                  <a:pt x="1096935" y="20595"/>
                  <a:pt x="1028598" y="23761"/>
                  <a:pt x="713232" y="13716"/>
                </a:cubicBezTo>
                <a:cubicBezTo>
                  <a:pt x="397901" y="-1585"/>
                  <a:pt x="274098" y="18066"/>
                  <a:pt x="0" y="13716"/>
                </a:cubicBezTo>
                <a:cubicBezTo>
                  <a:pt x="190" y="7214"/>
                  <a:pt x="-13" y="597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1371600"/>
                      <a:gd name="connsiteY0" fmla="*/ 0 h 13716"/>
                      <a:gd name="connsiteX1" fmla="*/ 685800 w 1371600"/>
                      <a:gd name="connsiteY1" fmla="*/ 0 h 13716"/>
                      <a:gd name="connsiteX2" fmla="*/ 1371600 w 1371600"/>
                      <a:gd name="connsiteY2" fmla="*/ 0 h 13716"/>
                      <a:gd name="connsiteX3" fmla="*/ 1371600 w 1371600"/>
                      <a:gd name="connsiteY3" fmla="*/ 13716 h 13716"/>
                      <a:gd name="connsiteX4" fmla="*/ 713232 w 1371600"/>
                      <a:gd name="connsiteY4" fmla="*/ 13716 h 13716"/>
                      <a:gd name="connsiteX5" fmla="*/ 0 w 1371600"/>
                      <a:gd name="connsiteY5" fmla="*/ 13716 h 13716"/>
                      <a:gd name="connsiteX6" fmla="*/ 0 w 1371600"/>
                      <a:gd name="connsiteY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71600" h="13716" fill="none" extrusionOk="0">
                        <a:moveTo>
                          <a:pt x="0" y="0"/>
                        </a:moveTo>
                        <a:cubicBezTo>
                          <a:pt x="247303" y="31625"/>
                          <a:pt x="422310" y="-25629"/>
                          <a:pt x="685800" y="0"/>
                        </a:cubicBezTo>
                        <a:cubicBezTo>
                          <a:pt x="949290" y="25629"/>
                          <a:pt x="1192357" y="6696"/>
                          <a:pt x="1371600" y="0"/>
                        </a:cubicBezTo>
                        <a:cubicBezTo>
                          <a:pt x="1371127" y="2892"/>
                          <a:pt x="1371229" y="8681"/>
                          <a:pt x="1371600" y="13716"/>
                        </a:cubicBezTo>
                        <a:cubicBezTo>
                          <a:pt x="1107995" y="21892"/>
                          <a:pt x="1033361" y="28370"/>
                          <a:pt x="713232" y="13716"/>
                        </a:cubicBezTo>
                        <a:cubicBezTo>
                          <a:pt x="393103" y="-938"/>
                          <a:pt x="289343" y="38649"/>
                          <a:pt x="0" y="13716"/>
                        </a:cubicBezTo>
                        <a:cubicBezTo>
                          <a:pt x="227" y="7219"/>
                          <a:pt x="197" y="5990"/>
                          <a:pt x="0" y="0"/>
                        </a:cubicBezTo>
                        <a:close/>
                      </a:path>
                      <a:path w="1371600" h="13716" stroke="0" extrusionOk="0">
                        <a:moveTo>
                          <a:pt x="0" y="0"/>
                        </a:moveTo>
                        <a:cubicBezTo>
                          <a:pt x="170249" y="-24099"/>
                          <a:pt x="504634" y="14338"/>
                          <a:pt x="644652" y="0"/>
                        </a:cubicBezTo>
                        <a:cubicBezTo>
                          <a:pt x="784670" y="-14338"/>
                          <a:pt x="1087773" y="8679"/>
                          <a:pt x="1371600" y="0"/>
                        </a:cubicBezTo>
                        <a:cubicBezTo>
                          <a:pt x="1372228" y="6235"/>
                          <a:pt x="1371259" y="10206"/>
                          <a:pt x="1371600" y="13716"/>
                        </a:cubicBezTo>
                        <a:cubicBezTo>
                          <a:pt x="1176823" y="-5981"/>
                          <a:pt x="900830" y="5417"/>
                          <a:pt x="713232" y="13716"/>
                        </a:cubicBezTo>
                        <a:cubicBezTo>
                          <a:pt x="525634" y="22015"/>
                          <a:pt x="282837" y="1152"/>
                          <a:pt x="0" y="13716"/>
                        </a:cubicBezTo>
                        <a:cubicBezTo>
                          <a:pt x="596" y="8712"/>
                          <a:pt x="320" y="34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FB75EE-9D71-4851-A234-95092F5ED932}"/>
              </a:ext>
            </a:extLst>
          </p:cNvPr>
          <p:cNvSpPr txBox="1">
            <a:spLocks/>
          </p:cNvSpPr>
          <p:nvPr/>
        </p:nvSpPr>
        <p:spPr>
          <a:xfrm>
            <a:off x="457200" y="4558430"/>
            <a:ext cx="8178108" cy="21109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sz="4000" b="0" i="0" spc="-100" dirty="0">
                <a:solidFill>
                  <a:srgbClr val="000000"/>
                </a:solidFill>
                <a:effectLst/>
              </a:rPr>
              <a:t>Romans 8:2—For the law of the Spirit of life in Christ Jesus has set you free from the law of sin and of death.</a:t>
            </a:r>
          </a:p>
        </p:txBody>
      </p:sp>
    </p:spTree>
    <p:extLst>
      <p:ext uri="{BB962C8B-B14F-4D97-AF65-F5344CB8AC3E}">
        <p14:creationId xmlns:p14="http://schemas.microsoft.com/office/powerpoint/2010/main" val="2152587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2362274"/>
          </a:xfrm>
        </p:spPr>
        <p:txBody>
          <a:bodyPr>
            <a:normAutofit/>
          </a:bodyPr>
          <a:lstStyle/>
          <a:p>
            <a:r>
              <a:rPr lang="en-NZ" sz="3600" dirty="0"/>
              <a:t>Galatians 3:27—for all of you who were baptized into Christ have clothed yourselves with Christ.</a:t>
            </a:r>
          </a:p>
        </p:txBody>
      </p:sp>
      <p:pic>
        <p:nvPicPr>
          <p:cNvPr id="7" name="Content Placeholder 6" descr="k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621449"/>
            <a:ext cx="5832648" cy="38813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AFA3D7B-3F08-4402-A5BF-7B145DB51E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9" b="8135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E9C4E4-D12F-449A-B1DE-419BE12CE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3710612"/>
            <a:ext cx="9144000" cy="3147377"/>
          </a:xfrm>
        </p:spPr>
        <p:txBody>
          <a:bodyPr>
            <a:normAutofit/>
          </a:bodyPr>
          <a:lstStyle/>
          <a:p>
            <a:r>
              <a:rPr lang="en-US" sz="9600" b="0" i="1" u="none" strike="noStrike" dirty="0">
                <a:effectLst/>
              </a:rPr>
              <a:t>Hope</a:t>
            </a:r>
            <a:r>
              <a:rPr lang="en-US" sz="2800" b="0" i="1" u="none" strike="noStrike" dirty="0">
                <a:effectLst/>
              </a:rPr>
              <a:t> </a:t>
            </a:r>
          </a:p>
          <a:p>
            <a:r>
              <a:rPr lang="en-US" sz="4000" b="0" i="1" u="none" strike="noStrike" dirty="0">
                <a:effectLst/>
              </a:rPr>
              <a:t>That heartfelt, joyful conviction that this temporary life </a:t>
            </a:r>
            <a:r>
              <a:rPr lang="en-US" sz="4000" i="1" dirty="0"/>
              <a:t>has an eternal future.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824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AFA3D7B-3F08-4402-A5BF-7B145DB51E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9" b="8135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E9C4E4-D12F-449A-B1DE-419BE12CE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3710612"/>
            <a:ext cx="9144000" cy="3147377"/>
          </a:xfrm>
        </p:spPr>
        <p:txBody>
          <a:bodyPr>
            <a:normAutofit/>
          </a:bodyPr>
          <a:lstStyle/>
          <a:p>
            <a:r>
              <a:rPr lang="en-US" sz="9600" b="0" i="1" u="none" strike="noStrike" dirty="0">
                <a:effectLst/>
              </a:rPr>
              <a:t>Hope</a:t>
            </a:r>
            <a:r>
              <a:rPr lang="en-US" sz="2800" b="0" i="1" u="none" strike="noStrike" dirty="0">
                <a:effectLst/>
              </a:rPr>
              <a:t> </a:t>
            </a:r>
          </a:p>
          <a:p>
            <a:r>
              <a:rPr lang="en-US" sz="4000" b="0" i="1" u="none" strike="noStrike" dirty="0">
                <a:effectLst/>
              </a:rPr>
              <a:t>Glorying in an all-knowing, and all caring God.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262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AFA3D7B-3F08-4402-A5BF-7B145DB51E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9" b="8135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E9C4E4-D12F-449A-B1DE-419BE12CE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3710612"/>
            <a:ext cx="9144000" cy="3147377"/>
          </a:xfrm>
        </p:spPr>
        <p:txBody>
          <a:bodyPr>
            <a:normAutofit/>
          </a:bodyPr>
          <a:lstStyle/>
          <a:p>
            <a:r>
              <a:rPr lang="en-US" sz="9600" b="0" i="1" u="none" strike="noStrike" dirty="0">
                <a:effectLst/>
              </a:rPr>
              <a:t>Hope</a:t>
            </a:r>
            <a:r>
              <a:rPr lang="en-US" sz="2800" b="0" i="1" u="none" strike="noStrike" dirty="0">
                <a:effectLst/>
              </a:rPr>
              <a:t> </a:t>
            </a:r>
          </a:p>
          <a:p>
            <a:r>
              <a:rPr lang="en-US" sz="4000" b="0" i="1" u="none" strike="noStrike" dirty="0">
                <a:effectLst/>
              </a:rPr>
              <a:t>Confident that needs of our body and soul will be satisfied, </a:t>
            </a:r>
            <a:r>
              <a:rPr lang="en-US" sz="4000" i="1" dirty="0"/>
              <a:t>here and in eternity.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98513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AFA3D7B-3F08-4402-A5BF-7B145DB51E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9" b="8135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E9C4E4-D12F-449A-B1DE-419BE12CE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3710612"/>
            <a:ext cx="9144000" cy="3147377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NZ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Hebrews 6:19—This hope we have as an anchor of the soul, a hope both sure and steadfast and one which enters within the veil,</a:t>
            </a:r>
            <a:r>
              <a:rPr lang="en-N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(NASB95)</a:t>
            </a:r>
            <a:endParaRPr lang="en-NZ" sz="28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6482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AFA3D7B-3F08-4402-A5BF-7B145DB51E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9" b="8135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E9C4E4-D12F-449A-B1DE-419BE12CE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3710612"/>
            <a:ext cx="9144000" cy="3147377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NZ" sz="4000" b="0" i="0" u="none" strike="noStrike" spc="-1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 Peter 1:13—Therefore, prepare your minds for action, keep sober in spirit, </a:t>
            </a:r>
            <a:r>
              <a:rPr lang="en-NZ" sz="4000" b="1" i="0" u="none" strike="noStrike" spc="-1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fix your hope </a:t>
            </a:r>
            <a:r>
              <a:rPr lang="en-NZ" sz="4000" b="0" i="0" u="none" strike="noStrike" spc="-1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completely on the grace to be brought to you at the revelation of Jesus Christ. </a:t>
            </a:r>
            <a:r>
              <a:rPr lang="en-NZ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(NASB95</a:t>
            </a:r>
            <a:r>
              <a:rPr lang="en-NZ" sz="120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n-NZ" sz="12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872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FA197-7284-4B3C-9A74-4B84ACFFE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53" y="640080"/>
            <a:ext cx="2800511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300"/>
              <a:t>A hope that the world will want to know about: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5043E-8F1E-492B-AE13-467C7965E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754" y="4636008"/>
            <a:ext cx="2800510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4000" dirty="0"/>
              <a:t>Some will reject it…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B598AB5-B072-4A46-BE52-A310CB71060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2" r="29122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3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FA197-7284-4B3C-9A74-4B84ACFFE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53" y="640080"/>
            <a:ext cx="2800511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300"/>
              <a:t>A hope that the world will want to know about: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5043E-8F1E-492B-AE13-467C7965E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754" y="4636008"/>
            <a:ext cx="2800510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4000" dirty="0"/>
              <a:t>Some will avoid you…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06686A2-D1FF-48C3-A0C6-A1CA887B99E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11751"/>
            <a:ext cx="5117095" cy="402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38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FA197-7284-4B3C-9A74-4B84ACFFE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53" y="640080"/>
            <a:ext cx="2800511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300" dirty="0"/>
              <a:t>A hope that the world will want to know about: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5043E-8F1E-492B-AE13-467C7965E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754" y="4636008"/>
            <a:ext cx="2800510" cy="157276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4000" dirty="0"/>
              <a:t>They cannot avoid its impact!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B2A92A0-44F9-4877-8220-0F676F46A66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286" y="701578"/>
            <a:ext cx="4880866" cy="537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081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448</Words>
  <Application>Microsoft Office PowerPoint</Application>
  <PresentationFormat>On-screen Show (4:3)</PresentationFormat>
  <Paragraphs>40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system-ui</vt:lpstr>
      <vt:lpstr>Wingdings</vt:lpstr>
      <vt:lpstr>Office Theme</vt:lpstr>
      <vt:lpstr>“The Soul’s Anchor—Hope!”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hope that the world will want to know about:</vt:lpstr>
      <vt:lpstr>A hope that the world will want to know about:</vt:lpstr>
      <vt:lpstr>A hope that the world will want to know about:</vt:lpstr>
      <vt:lpstr>A hope that the world will want to know about:</vt:lpstr>
      <vt:lpstr>PowerPoint Presentation</vt:lpstr>
      <vt:lpstr>Hopelessness Bears Fruit too…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Galatians 3:27—for all of you who were baptized into Christ have clothed yourselves with Christ.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Along</dc:title>
  <dc:creator>John</dc:creator>
  <cp:lastModifiedBy>HODGMAN, Geoff (BOSTSC)</cp:lastModifiedBy>
  <cp:revision>11</cp:revision>
  <dcterms:created xsi:type="dcterms:W3CDTF">2015-07-26T22:17:24Z</dcterms:created>
  <dcterms:modified xsi:type="dcterms:W3CDTF">2021-09-13T12:10:52Z</dcterms:modified>
</cp:coreProperties>
</file>