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3" r:id="rId2"/>
    <p:sldId id="459" r:id="rId3"/>
    <p:sldId id="466" r:id="rId4"/>
    <p:sldId id="469" r:id="rId5"/>
    <p:sldId id="461" r:id="rId6"/>
    <p:sldId id="473" r:id="rId7"/>
    <p:sldId id="474" r:id="rId8"/>
    <p:sldId id="475" r:id="rId9"/>
    <p:sldId id="476" r:id="rId10"/>
    <p:sldId id="463" r:id="rId11"/>
    <p:sldId id="488" r:id="rId12"/>
    <p:sldId id="462" r:id="rId13"/>
    <p:sldId id="478" r:id="rId14"/>
    <p:sldId id="480" r:id="rId15"/>
    <p:sldId id="482" r:id="rId16"/>
    <p:sldId id="483" r:id="rId17"/>
    <p:sldId id="485" r:id="rId18"/>
    <p:sldId id="481" r:id="rId19"/>
    <p:sldId id="456" r:id="rId20"/>
    <p:sldId id="484" r:id="rId21"/>
    <p:sldId id="486" r:id="rId22"/>
    <p:sldId id="487" r:id="rId23"/>
    <p:sldId id="40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3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8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06/09/2021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4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06/09/2021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06/09/2021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1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06/09/2021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06/09/2021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06/09/2021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1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D58-AF44-414E-8EE6-274F67F68675}" type="datetimeFigureOut">
              <a:rPr lang="en-NZ" smtClean="0"/>
              <a:t>06/09/2021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8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89D4-D3BC-4ECC-B318-AAC0A416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76264"/>
            <a:ext cx="7886700" cy="1885044"/>
          </a:xfrm>
        </p:spPr>
        <p:txBody>
          <a:bodyPr>
            <a:normAutofit/>
          </a:bodyPr>
          <a:lstStyle/>
          <a:p>
            <a:r>
              <a:rPr lang="en-US" sz="6000" dirty="0"/>
              <a:t>Words to </a:t>
            </a:r>
            <a:r>
              <a:rPr lang="en-US" dirty="0"/>
              <a:t>l</a:t>
            </a:r>
            <a:r>
              <a:rPr lang="en-US" sz="6000" dirty="0"/>
              <a:t>ive by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E0D6-F11F-4805-A8B2-2B7A0B181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6940" y="5404607"/>
            <a:ext cx="6149008" cy="877129"/>
          </a:xfrm>
        </p:spPr>
        <p:txBody>
          <a:bodyPr>
            <a:noAutofit/>
          </a:bodyPr>
          <a:lstStyle/>
          <a:p>
            <a:r>
              <a:rPr lang="en-US" sz="6000" dirty="0"/>
              <a:t>5. Be Equipped</a:t>
            </a:r>
            <a:endParaRPr lang="en-NZ" sz="6000" dirty="0"/>
          </a:p>
        </p:txBody>
      </p:sp>
      <p:pic>
        <p:nvPicPr>
          <p:cNvPr id="3074" name="Picture 2" descr="RightNow Media :: Streaming Video Bible Study : Be ...">
            <a:extLst>
              <a:ext uri="{FF2B5EF4-FFF2-40B4-BE49-F238E27FC236}">
                <a16:creationId xmlns:a16="http://schemas.microsoft.com/office/drawing/2014/main" id="{57F4F6FB-1ABE-4995-B110-2084845DC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930"/>
            <a:ext cx="6718852" cy="251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0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ACF4C-5346-454C-8745-AC9D1CFC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96" y="464408"/>
            <a:ext cx="3299904" cy="1642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world awaits…</a:t>
            </a:r>
          </a:p>
        </p:txBody>
      </p:sp>
      <p:sp>
        <p:nvSpPr>
          <p:cNvPr id="8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96" y="2457800"/>
            <a:ext cx="2907792" cy="18288"/>
          </a:xfrm>
          <a:custGeom>
            <a:avLst/>
            <a:gdLst>
              <a:gd name="connsiteX0" fmla="*/ 0 w 2907792"/>
              <a:gd name="connsiteY0" fmla="*/ 0 h 18288"/>
              <a:gd name="connsiteX1" fmla="*/ 552480 w 2907792"/>
              <a:gd name="connsiteY1" fmla="*/ 0 h 18288"/>
              <a:gd name="connsiteX2" fmla="*/ 1104961 w 2907792"/>
              <a:gd name="connsiteY2" fmla="*/ 0 h 18288"/>
              <a:gd name="connsiteX3" fmla="*/ 1599286 w 2907792"/>
              <a:gd name="connsiteY3" fmla="*/ 0 h 18288"/>
              <a:gd name="connsiteX4" fmla="*/ 2093610 w 2907792"/>
              <a:gd name="connsiteY4" fmla="*/ 0 h 18288"/>
              <a:gd name="connsiteX5" fmla="*/ 2907792 w 2907792"/>
              <a:gd name="connsiteY5" fmla="*/ 0 h 18288"/>
              <a:gd name="connsiteX6" fmla="*/ 2907792 w 2907792"/>
              <a:gd name="connsiteY6" fmla="*/ 18288 h 18288"/>
              <a:gd name="connsiteX7" fmla="*/ 2297156 w 2907792"/>
              <a:gd name="connsiteY7" fmla="*/ 18288 h 18288"/>
              <a:gd name="connsiteX8" fmla="*/ 1773753 w 2907792"/>
              <a:gd name="connsiteY8" fmla="*/ 18288 h 18288"/>
              <a:gd name="connsiteX9" fmla="*/ 1134039 w 2907792"/>
              <a:gd name="connsiteY9" fmla="*/ 18288 h 18288"/>
              <a:gd name="connsiteX10" fmla="*/ 494325 w 2907792"/>
              <a:gd name="connsiteY10" fmla="*/ 18288 h 18288"/>
              <a:gd name="connsiteX11" fmla="*/ 0 w 2907792"/>
              <a:gd name="connsiteY11" fmla="*/ 18288 h 18288"/>
              <a:gd name="connsiteX12" fmla="*/ 0 w 2907792"/>
              <a:gd name="connsiteY12" fmla="*/ 0 h 18288"/>
              <a:gd name="connsiteX0" fmla="*/ 0 w 2907792"/>
              <a:gd name="connsiteY0" fmla="*/ 0 h 18288"/>
              <a:gd name="connsiteX1" fmla="*/ 581558 w 2907792"/>
              <a:gd name="connsiteY1" fmla="*/ 0 h 18288"/>
              <a:gd name="connsiteX2" fmla="*/ 1192195 w 2907792"/>
              <a:gd name="connsiteY2" fmla="*/ 0 h 18288"/>
              <a:gd name="connsiteX3" fmla="*/ 1744675 w 2907792"/>
              <a:gd name="connsiteY3" fmla="*/ 0 h 18288"/>
              <a:gd name="connsiteX4" fmla="*/ 2384389 w 2907792"/>
              <a:gd name="connsiteY4" fmla="*/ 0 h 18288"/>
              <a:gd name="connsiteX5" fmla="*/ 2907792 w 2907792"/>
              <a:gd name="connsiteY5" fmla="*/ 0 h 18288"/>
              <a:gd name="connsiteX6" fmla="*/ 2907792 w 2907792"/>
              <a:gd name="connsiteY6" fmla="*/ 18288 h 18288"/>
              <a:gd name="connsiteX7" fmla="*/ 2268078 w 2907792"/>
              <a:gd name="connsiteY7" fmla="*/ 18288 h 18288"/>
              <a:gd name="connsiteX8" fmla="*/ 1744675 w 2907792"/>
              <a:gd name="connsiteY8" fmla="*/ 18288 h 18288"/>
              <a:gd name="connsiteX9" fmla="*/ 1104961 w 2907792"/>
              <a:gd name="connsiteY9" fmla="*/ 18288 h 18288"/>
              <a:gd name="connsiteX10" fmla="*/ 0 w 2907792"/>
              <a:gd name="connsiteY10" fmla="*/ 18288 h 18288"/>
              <a:gd name="connsiteX11" fmla="*/ 0 w 29077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7792" h="18288" fill="none" extrusionOk="0">
                <a:moveTo>
                  <a:pt x="0" y="0"/>
                </a:moveTo>
                <a:cubicBezTo>
                  <a:pt x="161062" y="25787"/>
                  <a:pt x="313669" y="-9845"/>
                  <a:pt x="552480" y="0"/>
                </a:cubicBezTo>
                <a:cubicBezTo>
                  <a:pt x="807475" y="-32495"/>
                  <a:pt x="948463" y="7739"/>
                  <a:pt x="1104961" y="0"/>
                </a:cubicBezTo>
                <a:cubicBezTo>
                  <a:pt x="1233840" y="-2791"/>
                  <a:pt x="1426987" y="20007"/>
                  <a:pt x="1599286" y="0"/>
                </a:cubicBezTo>
                <a:cubicBezTo>
                  <a:pt x="1800987" y="-22727"/>
                  <a:pt x="1884430" y="-18078"/>
                  <a:pt x="2093610" y="0"/>
                </a:cubicBezTo>
                <a:cubicBezTo>
                  <a:pt x="2312374" y="-41401"/>
                  <a:pt x="2651508" y="20247"/>
                  <a:pt x="2907792" y="0"/>
                </a:cubicBezTo>
                <a:cubicBezTo>
                  <a:pt x="2908228" y="6012"/>
                  <a:pt x="2907930" y="9955"/>
                  <a:pt x="2907792" y="18288"/>
                </a:cubicBezTo>
                <a:cubicBezTo>
                  <a:pt x="2618617" y="18635"/>
                  <a:pt x="2508974" y="17182"/>
                  <a:pt x="2297156" y="18288"/>
                </a:cubicBezTo>
                <a:cubicBezTo>
                  <a:pt x="2066910" y="17631"/>
                  <a:pt x="2021975" y="21762"/>
                  <a:pt x="1773753" y="18288"/>
                </a:cubicBezTo>
                <a:cubicBezTo>
                  <a:pt x="1510913" y="186"/>
                  <a:pt x="1318575" y="34646"/>
                  <a:pt x="1134039" y="18288"/>
                </a:cubicBezTo>
                <a:cubicBezTo>
                  <a:pt x="953499" y="-22553"/>
                  <a:pt x="820017" y="14107"/>
                  <a:pt x="494325" y="18288"/>
                </a:cubicBezTo>
                <a:cubicBezTo>
                  <a:pt x="182597" y="39405"/>
                  <a:pt x="111544" y="8558"/>
                  <a:pt x="0" y="18288"/>
                </a:cubicBezTo>
                <a:cubicBezTo>
                  <a:pt x="443" y="10885"/>
                  <a:pt x="-431" y="7975"/>
                  <a:pt x="0" y="0"/>
                </a:cubicBezTo>
                <a:close/>
              </a:path>
              <a:path w="2907792" h="18288" stroke="0" extrusionOk="0">
                <a:moveTo>
                  <a:pt x="0" y="0"/>
                </a:moveTo>
                <a:cubicBezTo>
                  <a:pt x="290555" y="337"/>
                  <a:pt x="293660" y="12649"/>
                  <a:pt x="581558" y="0"/>
                </a:cubicBezTo>
                <a:cubicBezTo>
                  <a:pt x="855262" y="7367"/>
                  <a:pt x="1029876" y="-49964"/>
                  <a:pt x="1192195" y="0"/>
                </a:cubicBezTo>
                <a:cubicBezTo>
                  <a:pt x="1350424" y="60793"/>
                  <a:pt x="1552162" y="-6787"/>
                  <a:pt x="1744675" y="0"/>
                </a:cubicBezTo>
                <a:cubicBezTo>
                  <a:pt x="1976978" y="3425"/>
                  <a:pt x="2247179" y="-12227"/>
                  <a:pt x="2384389" y="0"/>
                </a:cubicBezTo>
                <a:cubicBezTo>
                  <a:pt x="2503418" y="3118"/>
                  <a:pt x="2736041" y="-15231"/>
                  <a:pt x="2907792" y="0"/>
                </a:cubicBezTo>
                <a:cubicBezTo>
                  <a:pt x="2906573" y="8208"/>
                  <a:pt x="2907695" y="11296"/>
                  <a:pt x="2907792" y="18288"/>
                </a:cubicBezTo>
                <a:cubicBezTo>
                  <a:pt x="2664349" y="49807"/>
                  <a:pt x="2413197" y="2287"/>
                  <a:pt x="2268078" y="18288"/>
                </a:cubicBezTo>
                <a:cubicBezTo>
                  <a:pt x="2080101" y="56808"/>
                  <a:pt x="2016177" y="27761"/>
                  <a:pt x="1744675" y="18288"/>
                </a:cubicBezTo>
                <a:cubicBezTo>
                  <a:pt x="1472021" y="23184"/>
                  <a:pt x="1397883" y="-1696"/>
                  <a:pt x="1104961" y="18288"/>
                </a:cubicBezTo>
                <a:cubicBezTo>
                  <a:pt x="846802" y="21313"/>
                  <a:pt x="321327" y="39998"/>
                  <a:pt x="0" y="18288"/>
                </a:cubicBezTo>
                <a:cubicBezTo>
                  <a:pt x="654" y="10689"/>
                  <a:pt x="580" y="5635"/>
                  <a:pt x="0" y="0"/>
                </a:cubicBezTo>
                <a:close/>
              </a:path>
              <a:path w="2907792" h="18288" fill="none" stroke="0" extrusionOk="0">
                <a:moveTo>
                  <a:pt x="0" y="0"/>
                </a:moveTo>
                <a:cubicBezTo>
                  <a:pt x="189965" y="-6253"/>
                  <a:pt x="299574" y="3660"/>
                  <a:pt x="552480" y="0"/>
                </a:cubicBezTo>
                <a:cubicBezTo>
                  <a:pt x="803081" y="-2949"/>
                  <a:pt x="987277" y="-25226"/>
                  <a:pt x="1104961" y="0"/>
                </a:cubicBezTo>
                <a:cubicBezTo>
                  <a:pt x="1268989" y="24624"/>
                  <a:pt x="1387075" y="29707"/>
                  <a:pt x="1599286" y="0"/>
                </a:cubicBezTo>
                <a:cubicBezTo>
                  <a:pt x="1792035" y="-34179"/>
                  <a:pt x="1867845" y="-5918"/>
                  <a:pt x="2093610" y="0"/>
                </a:cubicBezTo>
                <a:cubicBezTo>
                  <a:pt x="2252294" y="35776"/>
                  <a:pt x="2569696" y="37025"/>
                  <a:pt x="2907792" y="0"/>
                </a:cubicBezTo>
                <a:cubicBezTo>
                  <a:pt x="2908051" y="6643"/>
                  <a:pt x="2907691" y="9725"/>
                  <a:pt x="2907792" y="18288"/>
                </a:cubicBezTo>
                <a:cubicBezTo>
                  <a:pt x="2608178" y="40736"/>
                  <a:pt x="2499998" y="26773"/>
                  <a:pt x="2297156" y="18288"/>
                </a:cubicBezTo>
                <a:cubicBezTo>
                  <a:pt x="2076491" y="15403"/>
                  <a:pt x="2001248" y="21144"/>
                  <a:pt x="1773753" y="18288"/>
                </a:cubicBezTo>
                <a:cubicBezTo>
                  <a:pt x="1542100" y="-34185"/>
                  <a:pt x="1340946" y="49721"/>
                  <a:pt x="1134039" y="18288"/>
                </a:cubicBezTo>
                <a:cubicBezTo>
                  <a:pt x="948138" y="1064"/>
                  <a:pt x="777795" y="8743"/>
                  <a:pt x="494325" y="18288"/>
                </a:cubicBezTo>
                <a:cubicBezTo>
                  <a:pt x="187909" y="25028"/>
                  <a:pt x="111280" y="2739"/>
                  <a:pt x="0" y="18288"/>
                </a:cubicBezTo>
                <a:cubicBezTo>
                  <a:pt x="225" y="10725"/>
                  <a:pt x="-767" y="803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custGeom>
                    <a:avLst/>
                    <a:gdLst>
                      <a:gd name="connsiteX0" fmla="*/ 0 w 2907792"/>
                      <a:gd name="connsiteY0" fmla="*/ 0 h 18288"/>
                      <a:gd name="connsiteX1" fmla="*/ 552480 w 2907792"/>
                      <a:gd name="connsiteY1" fmla="*/ 0 h 18288"/>
                      <a:gd name="connsiteX2" fmla="*/ 1104961 w 2907792"/>
                      <a:gd name="connsiteY2" fmla="*/ 0 h 18288"/>
                      <a:gd name="connsiteX3" fmla="*/ 1599286 w 2907792"/>
                      <a:gd name="connsiteY3" fmla="*/ 0 h 18288"/>
                      <a:gd name="connsiteX4" fmla="*/ 2093610 w 2907792"/>
                      <a:gd name="connsiteY4" fmla="*/ 0 h 18288"/>
                      <a:gd name="connsiteX5" fmla="*/ 2907792 w 2907792"/>
                      <a:gd name="connsiteY5" fmla="*/ 0 h 18288"/>
                      <a:gd name="connsiteX6" fmla="*/ 2907792 w 2907792"/>
                      <a:gd name="connsiteY6" fmla="*/ 18288 h 18288"/>
                      <a:gd name="connsiteX7" fmla="*/ 2297156 w 2907792"/>
                      <a:gd name="connsiteY7" fmla="*/ 18288 h 18288"/>
                      <a:gd name="connsiteX8" fmla="*/ 1773753 w 2907792"/>
                      <a:gd name="connsiteY8" fmla="*/ 18288 h 18288"/>
                      <a:gd name="connsiteX9" fmla="*/ 1134039 w 2907792"/>
                      <a:gd name="connsiteY9" fmla="*/ 18288 h 18288"/>
                      <a:gd name="connsiteX10" fmla="*/ 494325 w 2907792"/>
                      <a:gd name="connsiteY10" fmla="*/ 18288 h 18288"/>
                      <a:gd name="connsiteX11" fmla="*/ 0 w 2907792"/>
                      <a:gd name="connsiteY11" fmla="*/ 18288 h 18288"/>
                      <a:gd name="connsiteX12" fmla="*/ 0 w 29077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07792" h="18288" fill="none" extrusionOk="0">
                        <a:moveTo>
                          <a:pt x="0" y="0"/>
                        </a:moveTo>
                        <a:cubicBezTo>
                          <a:pt x="166537" y="2740"/>
                          <a:pt x="300437" y="11071"/>
                          <a:pt x="552480" y="0"/>
                        </a:cubicBezTo>
                        <a:cubicBezTo>
                          <a:pt x="804523" y="-11071"/>
                          <a:pt x="967889" y="888"/>
                          <a:pt x="1104961" y="0"/>
                        </a:cubicBezTo>
                        <a:cubicBezTo>
                          <a:pt x="1242033" y="-888"/>
                          <a:pt x="1415325" y="15820"/>
                          <a:pt x="1599286" y="0"/>
                        </a:cubicBezTo>
                        <a:cubicBezTo>
                          <a:pt x="1783248" y="-15820"/>
                          <a:pt x="1875653" y="-9230"/>
                          <a:pt x="2093610" y="0"/>
                        </a:cubicBezTo>
                        <a:cubicBezTo>
                          <a:pt x="2311567" y="9230"/>
                          <a:pt x="2618550" y="7358"/>
                          <a:pt x="2907792" y="0"/>
                        </a:cubicBezTo>
                        <a:cubicBezTo>
                          <a:pt x="2908004" y="6573"/>
                          <a:pt x="2907586" y="9886"/>
                          <a:pt x="2907792" y="18288"/>
                        </a:cubicBezTo>
                        <a:cubicBezTo>
                          <a:pt x="2607161" y="31037"/>
                          <a:pt x="2510774" y="18699"/>
                          <a:pt x="2297156" y="18288"/>
                        </a:cubicBezTo>
                        <a:cubicBezTo>
                          <a:pt x="2083538" y="17877"/>
                          <a:pt x="2013617" y="32593"/>
                          <a:pt x="1773753" y="18288"/>
                        </a:cubicBezTo>
                        <a:cubicBezTo>
                          <a:pt x="1533889" y="3983"/>
                          <a:pt x="1331732" y="36532"/>
                          <a:pt x="1134039" y="18288"/>
                        </a:cubicBezTo>
                        <a:cubicBezTo>
                          <a:pt x="936346" y="44"/>
                          <a:pt x="806538" y="2706"/>
                          <a:pt x="494325" y="18288"/>
                        </a:cubicBezTo>
                        <a:cubicBezTo>
                          <a:pt x="182112" y="33870"/>
                          <a:pt x="121770" y="6846"/>
                          <a:pt x="0" y="18288"/>
                        </a:cubicBezTo>
                        <a:cubicBezTo>
                          <a:pt x="346" y="10937"/>
                          <a:pt x="-865" y="8151"/>
                          <a:pt x="0" y="0"/>
                        </a:cubicBezTo>
                        <a:close/>
                      </a:path>
                      <a:path w="2907792" h="18288" stroke="0" extrusionOk="0">
                        <a:moveTo>
                          <a:pt x="0" y="0"/>
                        </a:moveTo>
                        <a:cubicBezTo>
                          <a:pt x="290327" y="-571"/>
                          <a:pt x="292695" y="12246"/>
                          <a:pt x="581558" y="0"/>
                        </a:cubicBezTo>
                        <a:cubicBezTo>
                          <a:pt x="870421" y="-12246"/>
                          <a:pt x="1039058" y="-25832"/>
                          <a:pt x="1192195" y="0"/>
                        </a:cubicBezTo>
                        <a:cubicBezTo>
                          <a:pt x="1345332" y="25832"/>
                          <a:pt x="1529164" y="15265"/>
                          <a:pt x="1744675" y="0"/>
                        </a:cubicBezTo>
                        <a:cubicBezTo>
                          <a:pt x="1960186" y="-15265"/>
                          <a:pt x="2246714" y="-7873"/>
                          <a:pt x="2384389" y="0"/>
                        </a:cubicBezTo>
                        <a:cubicBezTo>
                          <a:pt x="2522064" y="7873"/>
                          <a:pt x="2737948" y="-23071"/>
                          <a:pt x="2907792" y="0"/>
                        </a:cubicBezTo>
                        <a:cubicBezTo>
                          <a:pt x="2907097" y="8541"/>
                          <a:pt x="2907547" y="12147"/>
                          <a:pt x="2907792" y="18288"/>
                        </a:cubicBezTo>
                        <a:cubicBezTo>
                          <a:pt x="2671444" y="43779"/>
                          <a:pt x="2446046" y="-6576"/>
                          <a:pt x="2268078" y="18288"/>
                        </a:cubicBezTo>
                        <a:cubicBezTo>
                          <a:pt x="2090110" y="43152"/>
                          <a:pt x="2005506" y="23839"/>
                          <a:pt x="1744675" y="18288"/>
                        </a:cubicBezTo>
                        <a:cubicBezTo>
                          <a:pt x="1483844" y="12737"/>
                          <a:pt x="1398995" y="-4268"/>
                          <a:pt x="1104961" y="18288"/>
                        </a:cubicBezTo>
                        <a:cubicBezTo>
                          <a:pt x="810927" y="40844"/>
                          <a:pt x="314406" y="46598"/>
                          <a:pt x="0" y="18288"/>
                        </a:cubicBezTo>
                        <a:cubicBezTo>
                          <a:pt x="775" y="9916"/>
                          <a:pt x="852" y="57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4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ACF4C-5346-454C-8745-AC9D1CFC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96" y="464408"/>
            <a:ext cx="3299904" cy="1642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world awaits…</a:t>
            </a:r>
          </a:p>
        </p:txBody>
      </p:sp>
      <p:sp>
        <p:nvSpPr>
          <p:cNvPr id="8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96" y="2457800"/>
            <a:ext cx="2907792" cy="18288"/>
          </a:xfrm>
          <a:custGeom>
            <a:avLst/>
            <a:gdLst>
              <a:gd name="connsiteX0" fmla="*/ 0 w 2907792"/>
              <a:gd name="connsiteY0" fmla="*/ 0 h 18288"/>
              <a:gd name="connsiteX1" fmla="*/ 552480 w 2907792"/>
              <a:gd name="connsiteY1" fmla="*/ 0 h 18288"/>
              <a:gd name="connsiteX2" fmla="*/ 1104961 w 2907792"/>
              <a:gd name="connsiteY2" fmla="*/ 0 h 18288"/>
              <a:gd name="connsiteX3" fmla="*/ 1599286 w 2907792"/>
              <a:gd name="connsiteY3" fmla="*/ 0 h 18288"/>
              <a:gd name="connsiteX4" fmla="*/ 2093610 w 2907792"/>
              <a:gd name="connsiteY4" fmla="*/ 0 h 18288"/>
              <a:gd name="connsiteX5" fmla="*/ 2907792 w 2907792"/>
              <a:gd name="connsiteY5" fmla="*/ 0 h 18288"/>
              <a:gd name="connsiteX6" fmla="*/ 2907792 w 2907792"/>
              <a:gd name="connsiteY6" fmla="*/ 18288 h 18288"/>
              <a:gd name="connsiteX7" fmla="*/ 2297156 w 2907792"/>
              <a:gd name="connsiteY7" fmla="*/ 18288 h 18288"/>
              <a:gd name="connsiteX8" fmla="*/ 1773753 w 2907792"/>
              <a:gd name="connsiteY8" fmla="*/ 18288 h 18288"/>
              <a:gd name="connsiteX9" fmla="*/ 1134039 w 2907792"/>
              <a:gd name="connsiteY9" fmla="*/ 18288 h 18288"/>
              <a:gd name="connsiteX10" fmla="*/ 494325 w 2907792"/>
              <a:gd name="connsiteY10" fmla="*/ 18288 h 18288"/>
              <a:gd name="connsiteX11" fmla="*/ 0 w 2907792"/>
              <a:gd name="connsiteY11" fmla="*/ 18288 h 18288"/>
              <a:gd name="connsiteX12" fmla="*/ 0 w 2907792"/>
              <a:gd name="connsiteY12" fmla="*/ 0 h 18288"/>
              <a:gd name="connsiteX0" fmla="*/ 0 w 2907792"/>
              <a:gd name="connsiteY0" fmla="*/ 0 h 18288"/>
              <a:gd name="connsiteX1" fmla="*/ 581558 w 2907792"/>
              <a:gd name="connsiteY1" fmla="*/ 0 h 18288"/>
              <a:gd name="connsiteX2" fmla="*/ 1192195 w 2907792"/>
              <a:gd name="connsiteY2" fmla="*/ 0 h 18288"/>
              <a:gd name="connsiteX3" fmla="*/ 1744675 w 2907792"/>
              <a:gd name="connsiteY3" fmla="*/ 0 h 18288"/>
              <a:gd name="connsiteX4" fmla="*/ 2384389 w 2907792"/>
              <a:gd name="connsiteY4" fmla="*/ 0 h 18288"/>
              <a:gd name="connsiteX5" fmla="*/ 2907792 w 2907792"/>
              <a:gd name="connsiteY5" fmla="*/ 0 h 18288"/>
              <a:gd name="connsiteX6" fmla="*/ 2907792 w 2907792"/>
              <a:gd name="connsiteY6" fmla="*/ 18288 h 18288"/>
              <a:gd name="connsiteX7" fmla="*/ 2268078 w 2907792"/>
              <a:gd name="connsiteY7" fmla="*/ 18288 h 18288"/>
              <a:gd name="connsiteX8" fmla="*/ 1744675 w 2907792"/>
              <a:gd name="connsiteY8" fmla="*/ 18288 h 18288"/>
              <a:gd name="connsiteX9" fmla="*/ 1104961 w 2907792"/>
              <a:gd name="connsiteY9" fmla="*/ 18288 h 18288"/>
              <a:gd name="connsiteX10" fmla="*/ 0 w 2907792"/>
              <a:gd name="connsiteY10" fmla="*/ 18288 h 18288"/>
              <a:gd name="connsiteX11" fmla="*/ 0 w 29077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7792" h="18288" fill="none" extrusionOk="0">
                <a:moveTo>
                  <a:pt x="0" y="0"/>
                </a:moveTo>
                <a:cubicBezTo>
                  <a:pt x="161062" y="25787"/>
                  <a:pt x="313669" y="-9845"/>
                  <a:pt x="552480" y="0"/>
                </a:cubicBezTo>
                <a:cubicBezTo>
                  <a:pt x="807475" y="-32495"/>
                  <a:pt x="948463" y="7739"/>
                  <a:pt x="1104961" y="0"/>
                </a:cubicBezTo>
                <a:cubicBezTo>
                  <a:pt x="1233840" y="-2791"/>
                  <a:pt x="1426987" y="20007"/>
                  <a:pt x="1599286" y="0"/>
                </a:cubicBezTo>
                <a:cubicBezTo>
                  <a:pt x="1800987" y="-22727"/>
                  <a:pt x="1884430" y="-18078"/>
                  <a:pt x="2093610" y="0"/>
                </a:cubicBezTo>
                <a:cubicBezTo>
                  <a:pt x="2312374" y="-41401"/>
                  <a:pt x="2651508" y="20247"/>
                  <a:pt x="2907792" y="0"/>
                </a:cubicBezTo>
                <a:cubicBezTo>
                  <a:pt x="2908228" y="6012"/>
                  <a:pt x="2907930" y="9955"/>
                  <a:pt x="2907792" y="18288"/>
                </a:cubicBezTo>
                <a:cubicBezTo>
                  <a:pt x="2618617" y="18635"/>
                  <a:pt x="2508974" y="17182"/>
                  <a:pt x="2297156" y="18288"/>
                </a:cubicBezTo>
                <a:cubicBezTo>
                  <a:pt x="2066910" y="17631"/>
                  <a:pt x="2021975" y="21762"/>
                  <a:pt x="1773753" y="18288"/>
                </a:cubicBezTo>
                <a:cubicBezTo>
                  <a:pt x="1510913" y="186"/>
                  <a:pt x="1318575" y="34646"/>
                  <a:pt x="1134039" y="18288"/>
                </a:cubicBezTo>
                <a:cubicBezTo>
                  <a:pt x="953499" y="-22553"/>
                  <a:pt x="820017" y="14107"/>
                  <a:pt x="494325" y="18288"/>
                </a:cubicBezTo>
                <a:cubicBezTo>
                  <a:pt x="182597" y="39405"/>
                  <a:pt x="111544" y="8558"/>
                  <a:pt x="0" y="18288"/>
                </a:cubicBezTo>
                <a:cubicBezTo>
                  <a:pt x="443" y="10885"/>
                  <a:pt x="-431" y="7975"/>
                  <a:pt x="0" y="0"/>
                </a:cubicBezTo>
                <a:close/>
              </a:path>
              <a:path w="2907792" h="18288" stroke="0" extrusionOk="0">
                <a:moveTo>
                  <a:pt x="0" y="0"/>
                </a:moveTo>
                <a:cubicBezTo>
                  <a:pt x="290555" y="337"/>
                  <a:pt x="293660" y="12649"/>
                  <a:pt x="581558" y="0"/>
                </a:cubicBezTo>
                <a:cubicBezTo>
                  <a:pt x="855262" y="7367"/>
                  <a:pt x="1029876" y="-49964"/>
                  <a:pt x="1192195" y="0"/>
                </a:cubicBezTo>
                <a:cubicBezTo>
                  <a:pt x="1350424" y="60793"/>
                  <a:pt x="1552162" y="-6787"/>
                  <a:pt x="1744675" y="0"/>
                </a:cubicBezTo>
                <a:cubicBezTo>
                  <a:pt x="1976978" y="3425"/>
                  <a:pt x="2247179" y="-12227"/>
                  <a:pt x="2384389" y="0"/>
                </a:cubicBezTo>
                <a:cubicBezTo>
                  <a:pt x="2503418" y="3118"/>
                  <a:pt x="2736041" y="-15231"/>
                  <a:pt x="2907792" y="0"/>
                </a:cubicBezTo>
                <a:cubicBezTo>
                  <a:pt x="2906573" y="8208"/>
                  <a:pt x="2907695" y="11296"/>
                  <a:pt x="2907792" y="18288"/>
                </a:cubicBezTo>
                <a:cubicBezTo>
                  <a:pt x="2664349" y="49807"/>
                  <a:pt x="2413197" y="2287"/>
                  <a:pt x="2268078" y="18288"/>
                </a:cubicBezTo>
                <a:cubicBezTo>
                  <a:pt x="2080101" y="56808"/>
                  <a:pt x="2016177" y="27761"/>
                  <a:pt x="1744675" y="18288"/>
                </a:cubicBezTo>
                <a:cubicBezTo>
                  <a:pt x="1472021" y="23184"/>
                  <a:pt x="1397883" y="-1696"/>
                  <a:pt x="1104961" y="18288"/>
                </a:cubicBezTo>
                <a:cubicBezTo>
                  <a:pt x="846802" y="21313"/>
                  <a:pt x="321327" y="39998"/>
                  <a:pt x="0" y="18288"/>
                </a:cubicBezTo>
                <a:cubicBezTo>
                  <a:pt x="654" y="10689"/>
                  <a:pt x="580" y="5635"/>
                  <a:pt x="0" y="0"/>
                </a:cubicBezTo>
                <a:close/>
              </a:path>
              <a:path w="2907792" h="18288" fill="none" stroke="0" extrusionOk="0">
                <a:moveTo>
                  <a:pt x="0" y="0"/>
                </a:moveTo>
                <a:cubicBezTo>
                  <a:pt x="189965" y="-6253"/>
                  <a:pt x="299574" y="3660"/>
                  <a:pt x="552480" y="0"/>
                </a:cubicBezTo>
                <a:cubicBezTo>
                  <a:pt x="803081" y="-2949"/>
                  <a:pt x="987277" y="-25226"/>
                  <a:pt x="1104961" y="0"/>
                </a:cubicBezTo>
                <a:cubicBezTo>
                  <a:pt x="1268989" y="24624"/>
                  <a:pt x="1387075" y="29707"/>
                  <a:pt x="1599286" y="0"/>
                </a:cubicBezTo>
                <a:cubicBezTo>
                  <a:pt x="1792035" y="-34179"/>
                  <a:pt x="1867845" y="-5918"/>
                  <a:pt x="2093610" y="0"/>
                </a:cubicBezTo>
                <a:cubicBezTo>
                  <a:pt x="2252294" y="35776"/>
                  <a:pt x="2569696" y="37025"/>
                  <a:pt x="2907792" y="0"/>
                </a:cubicBezTo>
                <a:cubicBezTo>
                  <a:pt x="2908051" y="6643"/>
                  <a:pt x="2907691" y="9725"/>
                  <a:pt x="2907792" y="18288"/>
                </a:cubicBezTo>
                <a:cubicBezTo>
                  <a:pt x="2608178" y="40736"/>
                  <a:pt x="2499998" y="26773"/>
                  <a:pt x="2297156" y="18288"/>
                </a:cubicBezTo>
                <a:cubicBezTo>
                  <a:pt x="2076491" y="15403"/>
                  <a:pt x="2001248" y="21144"/>
                  <a:pt x="1773753" y="18288"/>
                </a:cubicBezTo>
                <a:cubicBezTo>
                  <a:pt x="1542100" y="-34185"/>
                  <a:pt x="1340946" y="49721"/>
                  <a:pt x="1134039" y="18288"/>
                </a:cubicBezTo>
                <a:cubicBezTo>
                  <a:pt x="948138" y="1064"/>
                  <a:pt x="777795" y="8743"/>
                  <a:pt x="494325" y="18288"/>
                </a:cubicBezTo>
                <a:cubicBezTo>
                  <a:pt x="187909" y="25028"/>
                  <a:pt x="111280" y="2739"/>
                  <a:pt x="0" y="18288"/>
                </a:cubicBezTo>
                <a:cubicBezTo>
                  <a:pt x="225" y="10725"/>
                  <a:pt x="-767" y="803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custGeom>
                    <a:avLst/>
                    <a:gdLst>
                      <a:gd name="connsiteX0" fmla="*/ 0 w 2907792"/>
                      <a:gd name="connsiteY0" fmla="*/ 0 h 18288"/>
                      <a:gd name="connsiteX1" fmla="*/ 552480 w 2907792"/>
                      <a:gd name="connsiteY1" fmla="*/ 0 h 18288"/>
                      <a:gd name="connsiteX2" fmla="*/ 1104961 w 2907792"/>
                      <a:gd name="connsiteY2" fmla="*/ 0 h 18288"/>
                      <a:gd name="connsiteX3" fmla="*/ 1599286 w 2907792"/>
                      <a:gd name="connsiteY3" fmla="*/ 0 h 18288"/>
                      <a:gd name="connsiteX4" fmla="*/ 2093610 w 2907792"/>
                      <a:gd name="connsiteY4" fmla="*/ 0 h 18288"/>
                      <a:gd name="connsiteX5" fmla="*/ 2907792 w 2907792"/>
                      <a:gd name="connsiteY5" fmla="*/ 0 h 18288"/>
                      <a:gd name="connsiteX6" fmla="*/ 2907792 w 2907792"/>
                      <a:gd name="connsiteY6" fmla="*/ 18288 h 18288"/>
                      <a:gd name="connsiteX7" fmla="*/ 2297156 w 2907792"/>
                      <a:gd name="connsiteY7" fmla="*/ 18288 h 18288"/>
                      <a:gd name="connsiteX8" fmla="*/ 1773753 w 2907792"/>
                      <a:gd name="connsiteY8" fmla="*/ 18288 h 18288"/>
                      <a:gd name="connsiteX9" fmla="*/ 1134039 w 2907792"/>
                      <a:gd name="connsiteY9" fmla="*/ 18288 h 18288"/>
                      <a:gd name="connsiteX10" fmla="*/ 494325 w 2907792"/>
                      <a:gd name="connsiteY10" fmla="*/ 18288 h 18288"/>
                      <a:gd name="connsiteX11" fmla="*/ 0 w 2907792"/>
                      <a:gd name="connsiteY11" fmla="*/ 18288 h 18288"/>
                      <a:gd name="connsiteX12" fmla="*/ 0 w 29077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07792" h="18288" fill="none" extrusionOk="0">
                        <a:moveTo>
                          <a:pt x="0" y="0"/>
                        </a:moveTo>
                        <a:cubicBezTo>
                          <a:pt x="166537" y="2740"/>
                          <a:pt x="300437" y="11071"/>
                          <a:pt x="552480" y="0"/>
                        </a:cubicBezTo>
                        <a:cubicBezTo>
                          <a:pt x="804523" y="-11071"/>
                          <a:pt x="967889" y="888"/>
                          <a:pt x="1104961" y="0"/>
                        </a:cubicBezTo>
                        <a:cubicBezTo>
                          <a:pt x="1242033" y="-888"/>
                          <a:pt x="1415325" y="15820"/>
                          <a:pt x="1599286" y="0"/>
                        </a:cubicBezTo>
                        <a:cubicBezTo>
                          <a:pt x="1783248" y="-15820"/>
                          <a:pt x="1875653" y="-9230"/>
                          <a:pt x="2093610" y="0"/>
                        </a:cubicBezTo>
                        <a:cubicBezTo>
                          <a:pt x="2311567" y="9230"/>
                          <a:pt x="2618550" y="7358"/>
                          <a:pt x="2907792" y="0"/>
                        </a:cubicBezTo>
                        <a:cubicBezTo>
                          <a:pt x="2908004" y="6573"/>
                          <a:pt x="2907586" y="9886"/>
                          <a:pt x="2907792" y="18288"/>
                        </a:cubicBezTo>
                        <a:cubicBezTo>
                          <a:pt x="2607161" y="31037"/>
                          <a:pt x="2510774" y="18699"/>
                          <a:pt x="2297156" y="18288"/>
                        </a:cubicBezTo>
                        <a:cubicBezTo>
                          <a:pt x="2083538" y="17877"/>
                          <a:pt x="2013617" y="32593"/>
                          <a:pt x="1773753" y="18288"/>
                        </a:cubicBezTo>
                        <a:cubicBezTo>
                          <a:pt x="1533889" y="3983"/>
                          <a:pt x="1331732" y="36532"/>
                          <a:pt x="1134039" y="18288"/>
                        </a:cubicBezTo>
                        <a:cubicBezTo>
                          <a:pt x="936346" y="44"/>
                          <a:pt x="806538" y="2706"/>
                          <a:pt x="494325" y="18288"/>
                        </a:cubicBezTo>
                        <a:cubicBezTo>
                          <a:pt x="182112" y="33870"/>
                          <a:pt x="121770" y="6846"/>
                          <a:pt x="0" y="18288"/>
                        </a:cubicBezTo>
                        <a:cubicBezTo>
                          <a:pt x="346" y="10937"/>
                          <a:pt x="-865" y="8151"/>
                          <a:pt x="0" y="0"/>
                        </a:cubicBezTo>
                        <a:close/>
                      </a:path>
                      <a:path w="2907792" h="18288" stroke="0" extrusionOk="0">
                        <a:moveTo>
                          <a:pt x="0" y="0"/>
                        </a:moveTo>
                        <a:cubicBezTo>
                          <a:pt x="290327" y="-571"/>
                          <a:pt x="292695" y="12246"/>
                          <a:pt x="581558" y="0"/>
                        </a:cubicBezTo>
                        <a:cubicBezTo>
                          <a:pt x="870421" y="-12246"/>
                          <a:pt x="1039058" y="-25832"/>
                          <a:pt x="1192195" y="0"/>
                        </a:cubicBezTo>
                        <a:cubicBezTo>
                          <a:pt x="1345332" y="25832"/>
                          <a:pt x="1529164" y="15265"/>
                          <a:pt x="1744675" y="0"/>
                        </a:cubicBezTo>
                        <a:cubicBezTo>
                          <a:pt x="1960186" y="-15265"/>
                          <a:pt x="2246714" y="-7873"/>
                          <a:pt x="2384389" y="0"/>
                        </a:cubicBezTo>
                        <a:cubicBezTo>
                          <a:pt x="2522064" y="7873"/>
                          <a:pt x="2737948" y="-23071"/>
                          <a:pt x="2907792" y="0"/>
                        </a:cubicBezTo>
                        <a:cubicBezTo>
                          <a:pt x="2907097" y="8541"/>
                          <a:pt x="2907547" y="12147"/>
                          <a:pt x="2907792" y="18288"/>
                        </a:cubicBezTo>
                        <a:cubicBezTo>
                          <a:pt x="2671444" y="43779"/>
                          <a:pt x="2446046" y="-6576"/>
                          <a:pt x="2268078" y="18288"/>
                        </a:cubicBezTo>
                        <a:cubicBezTo>
                          <a:pt x="2090110" y="43152"/>
                          <a:pt x="2005506" y="23839"/>
                          <a:pt x="1744675" y="18288"/>
                        </a:cubicBezTo>
                        <a:cubicBezTo>
                          <a:pt x="1483844" y="12737"/>
                          <a:pt x="1398995" y="-4268"/>
                          <a:pt x="1104961" y="18288"/>
                        </a:cubicBezTo>
                        <a:cubicBezTo>
                          <a:pt x="810927" y="40844"/>
                          <a:pt x="314406" y="46598"/>
                          <a:pt x="0" y="18288"/>
                        </a:cubicBezTo>
                        <a:cubicBezTo>
                          <a:pt x="775" y="9916"/>
                          <a:pt x="852" y="57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A0497-FBC6-41E8-B1F0-8AB0A2431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15" y="2741264"/>
            <a:ext cx="3993867" cy="411673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3600" dirty="0"/>
              <a:t>World’s priorities:</a:t>
            </a:r>
          </a:p>
          <a:p>
            <a:r>
              <a:rPr lang="en-US" sz="3600" dirty="0"/>
              <a:t>Laws / Peace</a:t>
            </a:r>
          </a:p>
          <a:p>
            <a:r>
              <a:rPr lang="en-US" sz="3600" dirty="0"/>
              <a:t>Trade</a:t>
            </a:r>
          </a:p>
          <a:p>
            <a:r>
              <a:rPr lang="en-US" sz="3600" dirty="0"/>
              <a:t>Taxes</a:t>
            </a:r>
          </a:p>
          <a:p>
            <a:r>
              <a:rPr lang="en-US" sz="3600" dirty="0"/>
              <a:t>Infrastructure </a:t>
            </a:r>
          </a:p>
          <a:p>
            <a:r>
              <a:rPr lang="en-US" sz="3600" dirty="0"/>
              <a:t>Education</a:t>
            </a:r>
          </a:p>
          <a:p>
            <a:r>
              <a:rPr lang="en-US" sz="3600" dirty="0"/>
              <a:t>Health</a:t>
            </a:r>
          </a:p>
          <a:p>
            <a:r>
              <a:rPr lang="en-US" sz="3600" dirty="0"/>
              <a:t>Consumables </a:t>
            </a:r>
          </a:p>
          <a:p>
            <a:endParaRPr lang="en-US" sz="1900" dirty="0"/>
          </a:p>
        </p:txBody>
      </p:sp>
      <p:pic>
        <p:nvPicPr>
          <p:cNvPr id="1028" name="Picture 4" descr="Auckland on track for more infrastructure funding | Radio ...">
            <a:extLst>
              <a:ext uri="{FF2B5EF4-FFF2-40B4-BE49-F238E27FC236}">
                <a16:creationId xmlns:a16="http://schemas.microsoft.com/office/drawing/2014/main" id="{5917848F-7FC8-42A9-978D-881A27FF9E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8" r="23216" b="2"/>
          <a:stretch/>
        </p:blipFill>
        <p:spPr bwMode="auto">
          <a:xfrm>
            <a:off x="4032486" y="448967"/>
            <a:ext cx="2100015" cy="2607952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ambling Laws in New Zealand - Online Gambling Law New ...">
            <a:extLst>
              <a:ext uri="{FF2B5EF4-FFF2-40B4-BE49-F238E27FC236}">
                <a16:creationId xmlns:a16="http://schemas.microsoft.com/office/drawing/2014/main" id="{267C8BF6-4858-4EC8-BDC1-69E372FEB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" r="14472" b="3"/>
          <a:stretch/>
        </p:blipFill>
        <p:spPr bwMode="auto">
          <a:xfrm>
            <a:off x="4028546" y="3215684"/>
            <a:ext cx="2106842" cy="3034623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s International Trade Good or Bad for Illinois? - The ...">
            <a:extLst>
              <a:ext uri="{FF2B5EF4-FFF2-40B4-BE49-F238E27FC236}">
                <a16:creationId xmlns:a16="http://schemas.microsoft.com/office/drawing/2014/main" id="{8521685B-135E-494D-8D5A-C5F7E49AE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r="23514" b="3"/>
          <a:stretch/>
        </p:blipFill>
        <p:spPr bwMode="auto">
          <a:xfrm>
            <a:off x="6258711" y="453323"/>
            <a:ext cx="2588930" cy="3553662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 Zealand Government">
            <a:extLst>
              <a:ext uri="{FF2B5EF4-FFF2-40B4-BE49-F238E27FC236}">
                <a16:creationId xmlns:a16="http://schemas.microsoft.com/office/drawing/2014/main" id="{295EA279-13E4-4062-9616-C5C13DEB3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6" r="36112" b="1"/>
          <a:stretch/>
        </p:blipFill>
        <p:spPr bwMode="auto">
          <a:xfrm>
            <a:off x="6262915" y="4171427"/>
            <a:ext cx="2576144" cy="2084130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2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B88C-34E3-413C-BE91-9F159B35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This world is NOT my Home…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FA45-134C-456B-B8C9-8D31DBD6BC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This world</a:t>
            </a:r>
          </a:p>
          <a:p>
            <a:pPr marL="0" indent="0" algn="ctr">
              <a:buNone/>
            </a:pPr>
            <a:r>
              <a:rPr lang="en-NZ" sz="4000" dirty="0"/>
              <a:t>has a </a:t>
            </a:r>
          </a:p>
          <a:p>
            <a:pPr marL="0" indent="0" algn="ctr">
              <a:buNone/>
            </a:pPr>
            <a:r>
              <a:rPr lang="en-NZ" sz="4000" dirty="0"/>
              <a:t>USE-BY DATE </a:t>
            </a:r>
          </a:p>
          <a:p>
            <a:pPr marL="0" indent="0" algn="ctr">
              <a:buNone/>
            </a:pPr>
            <a:r>
              <a:rPr lang="en-NZ" sz="4000" dirty="0"/>
              <a:t>for all of us.</a:t>
            </a:r>
          </a:p>
        </p:txBody>
      </p:sp>
      <p:pic>
        <p:nvPicPr>
          <p:cNvPr id="2050" name="Picture 2" descr="Qantas Points Expiry: Unfair">
            <a:extLst>
              <a:ext uri="{FF2B5EF4-FFF2-40B4-BE49-F238E27FC236}">
                <a16:creationId xmlns:a16="http://schemas.microsoft.com/office/drawing/2014/main" id="{7DEEF69E-D592-4FDD-BE1C-EDC86C874AB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7319"/>
            <a:ext cx="3886200" cy="290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54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is World Is Not My Home - Single by Samuel J Alibrando | Spotify">
            <a:extLst>
              <a:ext uri="{FF2B5EF4-FFF2-40B4-BE49-F238E27FC236}">
                <a16:creationId xmlns:a16="http://schemas.microsoft.com/office/drawing/2014/main" id="{025C46E9-CDB1-41CD-A215-5813FF258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4"/>
          <a:stretch/>
        </p:blipFill>
        <p:spPr bwMode="auto">
          <a:xfrm>
            <a:off x="1716156" y="381000"/>
            <a:ext cx="571168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2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0B88C-34E3-413C-BE91-9F159B35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4240697"/>
            <a:ext cx="3028648" cy="19491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This world is NOT </a:t>
            </a:r>
            <a:br>
              <a:rPr lang="en-US" dirty="0"/>
            </a:br>
            <a:r>
              <a:rPr lang="en-US" dirty="0"/>
              <a:t>my Home…</a:t>
            </a:r>
          </a:p>
        </p:txBody>
      </p:sp>
      <p:pic>
        <p:nvPicPr>
          <p:cNvPr id="17410" name="Picture 2" descr="Toolbelt HD Stock Images | Shutterstock">
            <a:extLst>
              <a:ext uri="{FF2B5EF4-FFF2-40B4-BE49-F238E27FC236}">
                <a16:creationId xmlns:a16="http://schemas.microsoft.com/office/drawing/2014/main" id="{67179BB0-106F-47D8-B7F3-B17C63DE29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 b="6914"/>
          <a:stretch/>
        </p:blipFill>
        <p:spPr bwMode="auto">
          <a:xfrm>
            <a:off x="20" y="10"/>
            <a:ext cx="9143980" cy="4240686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FA45-134C-456B-B8C9-8D31DBD6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706" y="4502768"/>
            <a:ext cx="5173220" cy="218957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This is where God has put us until Judgement.</a:t>
            </a:r>
          </a:p>
        </p:txBody>
      </p:sp>
    </p:spTree>
    <p:extLst>
      <p:ext uri="{BB962C8B-B14F-4D97-AF65-F5344CB8AC3E}">
        <p14:creationId xmlns:p14="http://schemas.microsoft.com/office/powerpoint/2010/main" val="26455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0B88C-34E3-413C-BE91-9F159B35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4240697"/>
            <a:ext cx="3028648" cy="19491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This world is NOT </a:t>
            </a:r>
            <a:br>
              <a:rPr lang="en-US" dirty="0"/>
            </a:br>
            <a:r>
              <a:rPr lang="en-US" dirty="0"/>
              <a:t>my Home…</a:t>
            </a:r>
          </a:p>
        </p:txBody>
      </p:sp>
      <p:pic>
        <p:nvPicPr>
          <p:cNvPr id="17410" name="Picture 2" descr="Toolbelt HD Stock Images | Shutterstock">
            <a:extLst>
              <a:ext uri="{FF2B5EF4-FFF2-40B4-BE49-F238E27FC236}">
                <a16:creationId xmlns:a16="http://schemas.microsoft.com/office/drawing/2014/main" id="{67179BB0-106F-47D8-B7F3-B17C63DE29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 b="6914"/>
          <a:stretch/>
        </p:blipFill>
        <p:spPr bwMode="auto">
          <a:xfrm>
            <a:off x="20" y="10"/>
            <a:ext cx="9143980" cy="4240686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FA45-134C-456B-B8C9-8D31DBD6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706" y="4502768"/>
            <a:ext cx="5173220" cy="218957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We must be Equipped for the journey to Heaven.</a:t>
            </a:r>
          </a:p>
        </p:txBody>
      </p:sp>
    </p:spTree>
    <p:extLst>
      <p:ext uri="{BB962C8B-B14F-4D97-AF65-F5344CB8AC3E}">
        <p14:creationId xmlns:p14="http://schemas.microsoft.com/office/powerpoint/2010/main" val="42491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0B88C-34E3-413C-BE91-9F159B35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4240697"/>
            <a:ext cx="3028648" cy="19491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This world is NOT </a:t>
            </a:r>
            <a:br>
              <a:rPr lang="en-US" dirty="0"/>
            </a:br>
            <a:r>
              <a:rPr lang="en-US" dirty="0"/>
              <a:t>my Home…</a:t>
            </a:r>
          </a:p>
        </p:txBody>
      </p:sp>
      <p:pic>
        <p:nvPicPr>
          <p:cNvPr id="17410" name="Picture 2" descr="Toolbelt HD Stock Images | Shutterstock">
            <a:extLst>
              <a:ext uri="{FF2B5EF4-FFF2-40B4-BE49-F238E27FC236}">
                <a16:creationId xmlns:a16="http://schemas.microsoft.com/office/drawing/2014/main" id="{67179BB0-106F-47D8-B7F3-B17C63DE29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 b="6914"/>
          <a:stretch/>
        </p:blipFill>
        <p:spPr bwMode="auto">
          <a:xfrm>
            <a:off x="20" y="10"/>
            <a:ext cx="9143980" cy="4240686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FA45-134C-456B-B8C9-8D31DBD6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706" y="4502768"/>
            <a:ext cx="5173220" cy="218957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The greatest of society builders.</a:t>
            </a:r>
          </a:p>
        </p:txBody>
      </p:sp>
    </p:spTree>
    <p:extLst>
      <p:ext uri="{BB962C8B-B14F-4D97-AF65-F5344CB8AC3E}">
        <p14:creationId xmlns:p14="http://schemas.microsoft.com/office/powerpoint/2010/main" val="247818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0B88C-34E3-413C-BE91-9F159B35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4240697"/>
            <a:ext cx="3028648" cy="19491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This world is NOT </a:t>
            </a:r>
            <a:br>
              <a:rPr lang="en-US" dirty="0"/>
            </a:br>
            <a:r>
              <a:rPr lang="en-US" dirty="0"/>
              <a:t>my Home…</a:t>
            </a:r>
          </a:p>
        </p:txBody>
      </p:sp>
      <p:pic>
        <p:nvPicPr>
          <p:cNvPr id="17410" name="Picture 2" descr="Toolbelt HD Stock Images | Shutterstock">
            <a:extLst>
              <a:ext uri="{FF2B5EF4-FFF2-40B4-BE49-F238E27FC236}">
                <a16:creationId xmlns:a16="http://schemas.microsoft.com/office/drawing/2014/main" id="{67179BB0-106F-47D8-B7F3-B17C63DE29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 b="6914"/>
          <a:stretch/>
        </p:blipFill>
        <p:spPr bwMode="auto">
          <a:xfrm>
            <a:off x="20" y="10"/>
            <a:ext cx="9143980" cy="4240686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FA45-134C-456B-B8C9-8D31DBD6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706" y="4502768"/>
            <a:ext cx="5173220" cy="218957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Hardworking</a:t>
            </a:r>
          </a:p>
          <a:p>
            <a:r>
              <a:rPr lang="en-US" sz="3600" dirty="0"/>
              <a:t>Honest</a:t>
            </a:r>
          </a:p>
          <a:p>
            <a:r>
              <a:rPr lang="en-US" sz="3600" dirty="0"/>
              <a:t>Moral</a:t>
            </a:r>
          </a:p>
          <a:p>
            <a:r>
              <a:rPr lang="en-US" sz="3600" dirty="0"/>
              <a:t>Caring</a:t>
            </a:r>
          </a:p>
        </p:txBody>
      </p:sp>
    </p:spTree>
    <p:extLst>
      <p:ext uri="{BB962C8B-B14F-4D97-AF65-F5344CB8AC3E}">
        <p14:creationId xmlns:p14="http://schemas.microsoft.com/office/powerpoint/2010/main" val="350793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0B88C-34E3-413C-BE91-9F159B35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4240697"/>
            <a:ext cx="3028648" cy="19491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This world is NOT </a:t>
            </a:r>
            <a:br>
              <a:rPr lang="en-US" dirty="0"/>
            </a:br>
            <a:r>
              <a:rPr lang="en-US" dirty="0"/>
              <a:t>my Home…</a:t>
            </a:r>
          </a:p>
        </p:txBody>
      </p:sp>
      <p:pic>
        <p:nvPicPr>
          <p:cNvPr id="17410" name="Picture 2" descr="Toolbelt HD Stock Images | Shutterstock">
            <a:extLst>
              <a:ext uri="{FF2B5EF4-FFF2-40B4-BE49-F238E27FC236}">
                <a16:creationId xmlns:a16="http://schemas.microsoft.com/office/drawing/2014/main" id="{67179BB0-106F-47D8-B7F3-B17C63DE29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 b="6914"/>
          <a:stretch/>
        </p:blipFill>
        <p:spPr bwMode="auto">
          <a:xfrm>
            <a:off x="20" y="10"/>
            <a:ext cx="9143980" cy="4240686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FA45-134C-456B-B8C9-8D31DBD6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706" y="4502768"/>
            <a:ext cx="5173220" cy="21895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John 17:15—</a:t>
            </a:r>
            <a:r>
              <a:rPr lang="en-NZ" sz="3600" b="1" i="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I do not ask You to take them out of the world, but to keep them from the evil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one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.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59878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B016-68A9-43E5-BAE4-F95C38C3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Equipping the saints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B88E2-6739-4F51-8A1C-495BCD3B5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817963"/>
            <a:ext cx="8839200" cy="370819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r>
              <a:rPr lang="en-NZ" sz="3600" b="0" i="0" spc="-100" dirty="0">
                <a:solidFill>
                  <a:srgbClr val="000000"/>
                </a:solidFill>
                <a:effectLst/>
                <a:latin typeface="system-ui"/>
              </a:rPr>
              <a:t>Ephesians 4:11-13—</a:t>
            </a:r>
            <a:r>
              <a:rPr lang="en-NZ" sz="3600" b="1" i="0" spc="-100" baseline="30000" dirty="0">
                <a:solidFill>
                  <a:srgbClr val="000000"/>
                </a:solidFill>
                <a:effectLst/>
                <a:latin typeface="system-ui"/>
              </a:rPr>
              <a:t>11</a:t>
            </a:r>
            <a:r>
              <a:rPr lang="en-NZ" sz="3600" b="0" i="0" spc="-100" dirty="0">
                <a:solidFill>
                  <a:srgbClr val="000000"/>
                </a:solidFill>
                <a:effectLst/>
                <a:latin typeface="system-ui"/>
              </a:rPr>
              <a:t>And He gave some </a:t>
            </a:r>
            <a:r>
              <a:rPr lang="en-NZ" sz="3600" b="0" i="1" spc="-100" dirty="0">
                <a:solidFill>
                  <a:srgbClr val="000000"/>
                </a:solidFill>
                <a:effectLst/>
                <a:latin typeface="system-ui"/>
              </a:rPr>
              <a:t>as</a:t>
            </a:r>
            <a:r>
              <a:rPr lang="en-NZ" sz="3600" b="0" spc="-100" dirty="0">
                <a:solidFill>
                  <a:srgbClr val="000000"/>
                </a:solidFill>
                <a:effectLst/>
                <a:latin typeface="system-ui"/>
              </a:rPr>
              <a:t> apostles, </a:t>
            </a:r>
            <a:r>
              <a:rPr lang="en-NZ" sz="3600" b="0" i="0" spc="-100" dirty="0">
                <a:solidFill>
                  <a:srgbClr val="000000"/>
                </a:solidFill>
                <a:effectLst/>
                <a:latin typeface="system-ui"/>
              </a:rPr>
              <a:t>and some </a:t>
            </a:r>
            <a:r>
              <a:rPr lang="en-NZ" sz="3600" b="0" i="1" spc="-100" dirty="0">
                <a:solidFill>
                  <a:srgbClr val="000000"/>
                </a:solidFill>
                <a:effectLst/>
                <a:latin typeface="system-ui"/>
              </a:rPr>
              <a:t>as</a:t>
            </a:r>
            <a:r>
              <a:rPr lang="en-NZ" sz="3600" b="0" spc="-1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3600" b="0" i="0" spc="-100" dirty="0">
                <a:solidFill>
                  <a:srgbClr val="000000"/>
                </a:solidFill>
                <a:effectLst/>
                <a:latin typeface="system-ui"/>
              </a:rPr>
              <a:t>prophets, and some </a:t>
            </a:r>
            <a:r>
              <a:rPr lang="en-NZ" sz="3600" b="0" i="1" spc="-100" dirty="0">
                <a:solidFill>
                  <a:srgbClr val="000000"/>
                </a:solidFill>
                <a:effectLst/>
                <a:latin typeface="system-ui"/>
              </a:rPr>
              <a:t>as </a:t>
            </a:r>
            <a:r>
              <a:rPr lang="en-NZ" sz="3600" b="0" i="0" spc="-100" dirty="0">
                <a:solidFill>
                  <a:srgbClr val="000000"/>
                </a:solidFill>
                <a:effectLst/>
                <a:latin typeface="system-ui"/>
              </a:rPr>
              <a:t>evangelists, and some </a:t>
            </a:r>
            <a:r>
              <a:rPr lang="en-NZ" sz="3600" b="0" i="1" spc="-100" dirty="0">
                <a:solidFill>
                  <a:srgbClr val="000000"/>
                </a:solidFill>
                <a:effectLst/>
                <a:latin typeface="system-ui"/>
              </a:rPr>
              <a:t>as</a:t>
            </a:r>
            <a:r>
              <a:rPr lang="en-NZ" sz="3600" b="0" spc="-100" dirty="0">
                <a:solidFill>
                  <a:srgbClr val="000000"/>
                </a:solidFill>
                <a:effectLst/>
                <a:latin typeface="system-ui"/>
              </a:rPr>
              <a:t>  </a:t>
            </a:r>
            <a:r>
              <a:rPr lang="en-NZ" sz="3600" b="0" i="0" spc="-100" dirty="0">
                <a:solidFill>
                  <a:srgbClr val="000000"/>
                </a:solidFill>
                <a:effectLst/>
                <a:latin typeface="system-ui"/>
              </a:rPr>
              <a:t>pastors and teachers, </a:t>
            </a:r>
            <a:r>
              <a:rPr lang="en-NZ" sz="3600" b="1" i="0" spc="-100" baseline="30000" dirty="0">
                <a:solidFill>
                  <a:srgbClr val="000000"/>
                </a:solidFill>
                <a:effectLst/>
                <a:latin typeface="system-ui"/>
              </a:rPr>
              <a:t>12</a:t>
            </a:r>
            <a:r>
              <a:rPr lang="en-NZ" sz="3600" b="0" i="0" spc="-100" dirty="0">
                <a:solidFill>
                  <a:srgbClr val="000000"/>
                </a:solidFill>
                <a:effectLst/>
                <a:latin typeface="system-ui"/>
              </a:rPr>
              <a:t>for the equipping of the saints for the work of service, to the building up of the body of Christ; </a:t>
            </a:r>
            <a:r>
              <a:rPr lang="en-NZ" sz="3600" b="1" i="0" spc="-100" baseline="30000" dirty="0">
                <a:solidFill>
                  <a:srgbClr val="000000"/>
                </a:solidFill>
                <a:effectLst/>
                <a:latin typeface="system-ui"/>
              </a:rPr>
              <a:t>13</a:t>
            </a:r>
            <a:r>
              <a:rPr lang="en-NZ" sz="3600" b="0" i="0" spc="-100" dirty="0">
                <a:solidFill>
                  <a:srgbClr val="000000"/>
                </a:solidFill>
                <a:effectLst/>
                <a:latin typeface="system-ui"/>
              </a:rPr>
              <a:t>until we all attain to the unity of the faith, and of the knowledge of the Son of God, to a mature man, to the measure of the stature which belongs to the fullness of Christ.</a:t>
            </a:r>
            <a:r>
              <a:rPr lang="en-NZ" b="0" i="0" spc="-1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400" b="0" i="0" spc="-10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80152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0264-A98B-4703-A082-FA744CEA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Not left to our own devices…</a:t>
            </a:r>
          </a:p>
        </p:txBody>
      </p:sp>
      <p:pic>
        <p:nvPicPr>
          <p:cNvPr id="4098" name="Picture 2" descr="The Great American Disconnect-Political Comments: The ...">
            <a:extLst>
              <a:ext uri="{FF2B5EF4-FFF2-40B4-BE49-F238E27FC236}">
                <a16:creationId xmlns:a16="http://schemas.microsoft.com/office/drawing/2014/main" id="{E0D8CA56-0EBF-472B-9358-CAEEFB01C5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367674"/>
            <a:ext cx="7838548" cy="25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5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0B88C-34E3-413C-BE91-9F159B35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777739"/>
            <a:ext cx="2564242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/>
              <a:t>Equipped for every Good work</a:t>
            </a:r>
          </a:p>
        </p:txBody>
      </p:sp>
      <p:pic>
        <p:nvPicPr>
          <p:cNvPr id="18434" name="Picture 2" descr="Why Do Good Works? 8 Ways Good Works Are Consistent with God&amp;#39;s Free  Acceptance – Weswhite.net">
            <a:extLst>
              <a:ext uri="{FF2B5EF4-FFF2-40B4-BE49-F238E27FC236}">
                <a16:creationId xmlns:a16="http://schemas.microsoft.com/office/drawing/2014/main" id="{3C75E110-400E-41FE-AC2D-3A624CACBDA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/>
          <a:stretch/>
        </p:blipFill>
        <p:spPr bwMode="auto"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FA45-134C-456B-B8C9-8D31DBD6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0720" y="4386470"/>
            <a:ext cx="5173220" cy="230587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NZ" sz="3600" dirty="0"/>
              <a:t>The church:</a:t>
            </a:r>
          </a:p>
          <a:p>
            <a:r>
              <a:rPr lang="en-NZ" sz="3600" dirty="0"/>
              <a:t>Elders, Preachers and Teachers.</a:t>
            </a:r>
          </a:p>
        </p:txBody>
      </p:sp>
    </p:spTree>
    <p:extLst>
      <p:ext uri="{BB962C8B-B14F-4D97-AF65-F5344CB8AC3E}">
        <p14:creationId xmlns:p14="http://schemas.microsoft.com/office/powerpoint/2010/main" val="35397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FA45-134C-456B-B8C9-8D31DBD6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783" y="3909392"/>
            <a:ext cx="8465157" cy="27829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3600" b="0" i="0" spc="-100" dirty="0">
                <a:solidFill>
                  <a:schemeClr val="bg1"/>
                </a:solidFill>
                <a:effectLst/>
                <a:latin typeface="system-ui"/>
              </a:rPr>
              <a:t>2 Timothy 3:16-17—</a:t>
            </a:r>
            <a:r>
              <a:rPr lang="en-NZ" sz="3600" b="1" i="0" spc="-100" baseline="30000" dirty="0">
                <a:solidFill>
                  <a:schemeClr val="bg1"/>
                </a:solidFill>
                <a:effectLst/>
                <a:latin typeface="system-ui"/>
              </a:rPr>
              <a:t>16</a:t>
            </a:r>
            <a:r>
              <a:rPr lang="en-NZ" sz="3600" b="0" i="0" spc="-100" dirty="0">
                <a:solidFill>
                  <a:schemeClr val="bg1"/>
                </a:solidFill>
                <a:effectLst/>
                <a:latin typeface="system-ui"/>
              </a:rPr>
              <a:t>All Scripture is inspired by God and profitable for teaching, for reproof, for correction, for training in righteousness; </a:t>
            </a:r>
            <a:r>
              <a:rPr lang="en-NZ" sz="3600" b="1" i="0" spc="-100" baseline="30000" dirty="0">
                <a:solidFill>
                  <a:schemeClr val="bg1"/>
                </a:solidFill>
                <a:effectLst/>
                <a:latin typeface="system-ui"/>
              </a:rPr>
              <a:t>17</a:t>
            </a:r>
            <a:r>
              <a:rPr lang="en-NZ" sz="3600" b="0" i="0" spc="-100" dirty="0">
                <a:solidFill>
                  <a:schemeClr val="bg1"/>
                </a:solidFill>
                <a:effectLst/>
                <a:latin typeface="system-ui"/>
              </a:rPr>
              <a:t>so that the man of God may be adequate, equipped for every good work. </a:t>
            </a:r>
            <a:r>
              <a:rPr lang="en-NZ" sz="1200" b="0" i="0" spc="-10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  <a:endParaRPr lang="en-NZ" sz="1200" spc="-1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The Most Repeated Verse in the Bible | Desiring God">
            <a:extLst>
              <a:ext uri="{FF2B5EF4-FFF2-40B4-BE49-F238E27FC236}">
                <a16:creationId xmlns:a16="http://schemas.microsoft.com/office/drawing/2014/main" id="{4112FDA6-044E-4C1D-B33A-864DDB2720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2"/>
          <a:stretch/>
        </p:blipFill>
        <p:spPr bwMode="auto">
          <a:xfrm>
            <a:off x="175285" y="410818"/>
            <a:ext cx="8488654" cy="32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68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Why Do Good Works? 8 Ways Good Works Are Consistent with God&amp;#39;s Free  Acceptance – Weswhite.net">
            <a:extLst>
              <a:ext uri="{FF2B5EF4-FFF2-40B4-BE49-F238E27FC236}">
                <a16:creationId xmlns:a16="http://schemas.microsoft.com/office/drawing/2014/main" id="{3C75E110-400E-41FE-AC2D-3A624CACBDA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/>
          <a:stretch/>
        </p:blipFill>
        <p:spPr bwMode="auto"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FA45-134C-456B-B8C9-8D31DBD6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783" y="4386470"/>
            <a:ext cx="8465157" cy="23058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Hebrews 13:20-21—</a:t>
            </a:r>
            <a:r>
              <a:rPr lang="en-NZ" sz="3600" b="1" i="0" baseline="30000" dirty="0">
                <a:solidFill>
                  <a:schemeClr val="bg1"/>
                </a:solidFill>
                <a:effectLst/>
                <a:latin typeface="system-ui"/>
              </a:rPr>
              <a:t>20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Now the God of peace,…</a:t>
            </a:r>
            <a:r>
              <a:rPr lang="en-NZ" sz="3600" b="1" i="0" baseline="30000" dirty="0">
                <a:solidFill>
                  <a:schemeClr val="bg1"/>
                </a:solidFill>
                <a:effectLst/>
                <a:latin typeface="system-ui"/>
              </a:rPr>
              <a:t>21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equip you in every good thing to do His will, working in us that which is pleasing in His sight…</a:t>
            </a:r>
            <a:r>
              <a:rPr lang="en-NZ" sz="12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  <a:endParaRPr lang="en-N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6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May be an image of one or more people, body of water and tree">
            <a:extLst>
              <a:ext uri="{FF2B5EF4-FFF2-40B4-BE49-F238E27FC236}">
                <a16:creationId xmlns:a16="http://schemas.microsoft.com/office/drawing/2014/main" id="{0B13A819-EDDD-463E-B08F-2CF6B0FF03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r="11775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24906FE-F689-446B-8F72-69A95E577102}"/>
              </a:ext>
            </a:extLst>
          </p:cNvPr>
          <p:cNvSpPr txBox="1">
            <a:spLocks/>
          </p:cNvSpPr>
          <p:nvPr/>
        </p:nvSpPr>
        <p:spPr>
          <a:xfrm>
            <a:off x="5128590" y="365125"/>
            <a:ext cx="3697357" cy="1331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500" dirty="0">
                <a:latin typeface="+mj-lt"/>
                <a:ea typeface="+mj-ea"/>
                <a:cs typeface="+mj-cs"/>
              </a:rPr>
              <a:t>“Baptism now saves you” </a:t>
            </a:r>
            <a:r>
              <a:rPr lang="en-US" sz="2000" dirty="0">
                <a:latin typeface="+mj-lt"/>
                <a:ea typeface="+mj-ea"/>
                <a:cs typeface="+mj-cs"/>
              </a:rPr>
              <a:t>(1Pet.3:21).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084BE-EBE7-45CA-A8BD-5D8018A9F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8591" y="2080591"/>
            <a:ext cx="3790122" cy="455874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Matthew 28:19-20—</a:t>
            </a:r>
            <a:r>
              <a:rPr lang="en-US" b="1" i="0" baseline="30000" dirty="0">
                <a:effectLst/>
              </a:rPr>
              <a:t>19</a:t>
            </a:r>
            <a:r>
              <a:rPr lang="en-US" b="0" i="0" dirty="0">
                <a:effectLst/>
              </a:rPr>
              <a:t>Go therefore and make disciples of all the nations, baptizing them in the name of the Father and the Son and the Holy Spirit, </a:t>
            </a:r>
            <a:r>
              <a:rPr lang="en-US" b="1" i="0" baseline="30000" dirty="0">
                <a:effectLst/>
              </a:rPr>
              <a:t>20</a:t>
            </a:r>
            <a:r>
              <a:rPr lang="en-US" b="0" i="0" dirty="0">
                <a:effectLst/>
              </a:rPr>
              <a:t>teaching them to observe all that I commanded you; and lo, I am with you always, even to the end of the age.” </a:t>
            </a:r>
            <a:r>
              <a:rPr lang="en-US" sz="1700" b="0" i="0" dirty="0">
                <a:effectLst/>
              </a:rPr>
              <a:t>(NASB95)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4114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50264-A98B-4703-A082-FA744CEA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760636" cy="12959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dirty="0"/>
              <a:t>Not left to our own devices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577BB-0ED7-4B97-9911-8A401B9B9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" y="2054088"/>
            <a:ext cx="3760636" cy="480391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dirty="0"/>
              <a:t>For good reason:</a:t>
            </a:r>
          </a:p>
          <a:p>
            <a:r>
              <a:rPr lang="en-US" sz="3600" dirty="0"/>
              <a:t>Babies are helpless</a:t>
            </a:r>
          </a:p>
          <a:p>
            <a:r>
              <a:rPr lang="en-US" sz="3600" dirty="0"/>
              <a:t>Kids are cute, but they need constant monitoring.</a:t>
            </a:r>
          </a:p>
        </p:txBody>
      </p:sp>
      <p:pic>
        <p:nvPicPr>
          <p:cNvPr id="5122" name="Picture 2" descr="A Letter To My Toddler: Please, Stop Making The Baby Cry">
            <a:extLst>
              <a:ext uri="{FF2B5EF4-FFF2-40B4-BE49-F238E27FC236}">
                <a16:creationId xmlns:a16="http://schemas.microsoft.com/office/drawing/2014/main" id="{22294937-EE4D-415F-827B-79C0D02D1F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5" t="3" r="18828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8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577BB-0ED7-4B97-9911-8A401B9B9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" y="2029390"/>
            <a:ext cx="3601610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dirty="0"/>
              <a:t>For good reason:</a:t>
            </a:r>
          </a:p>
          <a:p>
            <a:r>
              <a:rPr lang="en-US" sz="3600" dirty="0"/>
              <a:t>Teenagers are smart and resourceful, but they need help and security.</a:t>
            </a:r>
          </a:p>
        </p:txBody>
      </p:sp>
      <p:pic>
        <p:nvPicPr>
          <p:cNvPr id="6146" name="Picture 2" descr="Teen Boy Pictures | Download Free Images on Unsplash">
            <a:extLst>
              <a:ext uri="{FF2B5EF4-FFF2-40B4-BE49-F238E27FC236}">
                <a16:creationId xmlns:a16="http://schemas.microsoft.com/office/drawing/2014/main" id="{BCEA7702-3324-4330-BFA3-8088BF1D6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t="10202" r="22" b="1066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944680E-6040-4B2F-B5F5-61933E21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760636" cy="12959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dirty="0"/>
              <a:t>Not left to our own devices</a:t>
            </a:r>
          </a:p>
        </p:txBody>
      </p:sp>
    </p:spTree>
    <p:extLst>
      <p:ext uri="{BB962C8B-B14F-4D97-AF65-F5344CB8AC3E}">
        <p14:creationId xmlns:p14="http://schemas.microsoft.com/office/powerpoint/2010/main" val="131812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CF4C-5346-454C-8745-AC9D1CFC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Ready </a:t>
            </a:r>
            <a:br>
              <a:rPr lang="en-US" dirty="0"/>
            </a:br>
            <a:r>
              <a:rPr lang="en-US" dirty="0"/>
              <a:t>or not…</a:t>
            </a:r>
          </a:p>
        </p:txBody>
      </p:sp>
      <p:pic>
        <p:nvPicPr>
          <p:cNvPr id="7170" name="Picture 2" descr="The World Awaits Sign The World Awaits Art The World Awaits">
            <a:extLst>
              <a:ext uri="{FF2B5EF4-FFF2-40B4-BE49-F238E27FC236}">
                <a16:creationId xmlns:a16="http://schemas.microsoft.com/office/drawing/2014/main" id="{ABF50C6C-A031-4DCD-A916-AAC18693EE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8" b="30143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A0497-FBC6-41E8-B1F0-8AB0A2431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986" y="3752850"/>
            <a:ext cx="5614060" cy="31051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Citizens</a:t>
            </a:r>
          </a:p>
          <a:p>
            <a:r>
              <a:rPr lang="en-US" sz="3600" dirty="0"/>
              <a:t>Friends</a:t>
            </a:r>
          </a:p>
          <a:p>
            <a:r>
              <a:rPr lang="en-US" sz="3600" dirty="0"/>
              <a:t>Neighbours</a:t>
            </a:r>
          </a:p>
          <a:p>
            <a:r>
              <a:rPr lang="en-US" sz="3600" dirty="0"/>
              <a:t>Employees</a:t>
            </a:r>
          </a:p>
          <a:p>
            <a:r>
              <a:rPr lang="en-US" sz="3600" dirty="0"/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33251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0B88C-34E3-413C-BE91-9F159B35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The Equippers…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FA45-134C-456B-B8C9-8D31DBD6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/>
              <a:t>Who got you this far?</a:t>
            </a:r>
          </a:p>
        </p:txBody>
      </p:sp>
    </p:spTree>
    <p:extLst>
      <p:ext uri="{BB962C8B-B14F-4D97-AF65-F5344CB8AC3E}">
        <p14:creationId xmlns:p14="http://schemas.microsoft.com/office/powerpoint/2010/main" val="66270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0B88C-34E3-413C-BE91-9F159B35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The Equippers…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FA45-134C-456B-B8C9-8D31DBD6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/>
              <a:t>Who got you this far?</a:t>
            </a:r>
          </a:p>
          <a:p>
            <a:r>
              <a:rPr lang="en-US" sz="3600" dirty="0"/>
              <a:t>Mum and dad.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89DA525-49F1-4BDC-AB82-00312C05E2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r="23546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7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0B88C-34E3-413C-BE91-9F159B35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The Equippers…</a:t>
            </a:r>
          </a:p>
        </p:txBody>
      </p:sp>
      <p:sp>
        <p:nvSpPr>
          <p:cNvPr id="13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FA45-134C-456B-B8C9-8D31DBD6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/>
              <a:t>Who got you this far?</a:t>
            </a:r>
          </a:p>
          <a:p>
            <a:r>
              <a:rPr lang="en-US" sz="3600" dirty="0"/>
              <a:t>Teachers</a:t>
            </a:r>
          </a:p>
        </p:txBody>
      </p:sp>
      <p:pic>
        <p:nvPicPr>
          <p:cNvPr id="13316" name="Picture 4" descr="Smart Advice from Veteran Teachers">
            <a:extLst>
              <a:ext uri="{FF2B5EF4-FFF2-40B4-BE49-F238E27FC236}">
                <a16:creationId xmlns:a16="http://schemas.microsoft.com/office/drawing/2014/main" id="{117584FA-3760-4D4D-9197-35F044328C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" r="29692" b="-3"/>
          <a:stretch/>
        </p:blipFill>
        <p:spPr bwMode="auto">
          <a:xfrm>
            <a:off x="4570857" y="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9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0B88C-34E3-413C-BE91-9F159B35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The Equippers…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6FA45-134C-456B-B8C9-8D31DBD6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/>
              <a:t>Who got you this far?</a:t>
            </a:r>
          </a:p>
          <a:p>
            <a:r>
              <a:rPr lang="en-US" sz="3600" dirty="0"/>
              <a:t>Friends and family</a:t>
            </a:r>
          </a:p>
        </p:txBody>
      </p:sp>
      <p:pic>
        <p:nvPicPr>
          <p:cNvPr id="14338" name="Picture 2" descr="For Grandparents, Family &amp; Friends - Prader-Willi Syndrome ...">
            <a:extLst>
              <a:ext uri="{FF2B5EF4-FFF2-40B4-BE49-F238E27FC236}">
                <a16:creationId xmlns:a16="http://schemas.microsoft.com/office/drawing/2014/main" id="{9112276A-4D06-457D-8FDA-67119B9D494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3710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819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7191</TotalTime>
  <Words>498</Words>
  <Application>Microsoft Office PowerPoint</Application>
  <PresentationFormat>On-screen Show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system-ui</vt:lpstr>
      <vt:lpstr>Office Theme</vt:lpstr>
      <vt:lpstr>Words to live by</vt:lpstr>
      <vt:lpstr>Not left to our own devices…</vt:lpstr>
      <vt:lpstr>Not left to our own devices</vt:lpstr>
      <vt:lpstr>Not left to our own devices</vt:lpstr>
      <vt:lpstr>Ready  or not…</vt:lpstr>
      <vt:lpstr>The Equippers…</vt:lpstr>
      <vt:lpstr>The Equippers…</vt:lpstr>
      <vt:lpstr>The Equippers…</vt:lpstr>
      <vt:lpstr>The Equippers…</vt:lpstr>
      <vt:lpstr>The world awaits…</vt:lpstr>
      <vt:lpstr>The world awaits…</vt:lpstr>
      <vt:lpstr>This world is NOT my Home…</vt:lpstr>
      <vt:lpstr>PowerPoint Presentation</vt:lpstr>
      <vt:lpstr>This world is NOT  my Home…</vt:lpstr>
      <vt:lpstr>This world is NOT  my Home…</vt:lpstr>
      <vt:lpstr>This world is NOT  my Home…</vt:lpstr>
      <vt:lpstr>This world is NOT  my Home…</vt:lpstr>
      <vt:lpstr>This world is NOT  my Home…</vt:lpstr>
      <vt:lpstr>Equipping the saints</vt:lpstr>
      <vt:lpstr>Equipped for every Good work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purpose of godliness</dc:title>
  <dc:creator>John Staiger</dc:creator>
  <cp:lastModifiedBy>HODGMAN, Geoff (BOSTSC)</cp:lastModifiedBy>
  <cp:revision>143</cp:revision>
  <dcterms:created xsi:type="dcterms:W3CDTF">2018-02-15T21:37:55Z</dcterms:created>
  <dcterms:modified xsi:type="dcterms:W3CDTF">2021-09-06T06:14:05Z</dcterms:modified>
</cp:coreProperties>
</file>