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0" r:id="rId5"/>
    <p:sldId id="271" r:id="rId6"/>
    <p:sldId id="273" r:id="rId7"/>
    <p:sldId id="268" r:id="rId8"/>
    <p:sldId id="385" r:id="rId9"/>
    <p:sldId id="275" r:id="rId10"/>
    <p:sldId id="274" r:id="rId11"/>
    <p:sldId id="378" r:id="rId12"/>
    <p:sldId id="276" r:id="rId13"/>
    <p:sldId id="272" r:id="rId14"/>
    <p:sldId id="259" r:id="rId15"/>
    <p:sldId id="379" r:id="rId16"/>
    <p:sldId id="260" r:id="rId17"/>
    <p:sldId id="261" r:id="rId18"/>
    <p:sldId id="277" r:id="rId19"/>
    <p:sldId id="263" r:id="rId20"/>
    <p:sldId id="264" r:id="rId21"/>
    <p:sldId id="266" r:id="rId22"/>
    <p:sldId id="267" r:id="rId23"/>
    <p:sldId id="281" r:id="rId24"/>
    <p:sldId id="282" r:id="rId25"/>
    <p:sldId id="283" r:id="rId26"/>
    <p:sldId id="284" r:id="rId27"/>
    <p:sldId id="380" r:id="rId28"/>
    <p:sldId id="381" r:id="rId29"/>
    <p:sldId id="382" r:id="rId30"/>
    <p:sldId id="383" r:id="rId31"/>
    <p:sldId id="265" r:id="rId32"/>
    <p:sldId id="384" r:id="rId33"/>
    <p:sldId id="286" r:id="rId34"/>
    <p:sldId id="287" r:id="rId35"/>
    <p:sldId id="288" r:id="rId36"/>
    <p:sldId id="289" r:id="rId37"/>
    <p:sldId id="290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7053-77B4-4CE2-B124-70462DF2A6F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016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7053-77B4-4CE2-B124-70462DF2A6F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28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7053-77B4-4CE2-B124-70462DF2A6F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5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7053-77B4-4CE2-B124-70462DF2A6F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381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7053-77B4-4CE2-B124-70462DF2A6F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995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7053-77B4-4CE2-B124-70462DF2A6F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28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7053-77B4-4CE2-B124-70462DF2A6F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9655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7053-77B4-4CE2-B124-70462DF2A6F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825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7053-77B4-4CE2-B124-70462DF2A6F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7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7053-77B4-4CE2-B124-70462DF2A6F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706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07053-77B4-4CE2-B124-70462DF2A6F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65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07053-77B4-4CE2-B124-70462DF2A6FB}" type="datetimeFigureOut">
              <a:rPr lang="en-US" smtClean="0"/>
              <a:t>10/7/2021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E8A9D-29CA-4FD0-9A98-71BE2DDF54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277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/>
              <a:t>What the church is as God sees it.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344160"/>
            <a:ext cx="6858000" cy="1655762"/>
          </a:xfrm>
        </p:spPr>
        <p:txBody>
          <a:bodyPr/>
          <a:lstStyle/>
          <a:p>
            <a:r>
              <a:rPr lang="en-NZ" sz="5400" dirty="0"/>
              <a:t>The church doing its work…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89323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4C740-9515-49EA-AE2C-1FE6D89B3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927652"/>
            <a:ext cx="7758784" cy="5262011"/>
          </a:xfrm>
        </p:spPr>
        <p:txBody>
          <a:bodyPr>
            <a:normAutofit/>
          </a:bodyPr>
          <a:lstStyle/>
          <a:p>
            <a:pPr algn="ctr"/>
            <a:endParaRPr lang="en-NZ" sz="4000" dirty="0"/>
          </a:p>
          <a:p>
            <a:pPr algn="ctr"/>
            <a:r>
              <a:rPr lang="en-NZ" sz="4000" dirty="0"/>
              <a:t>Around the world there are still places where the church is growing as it once did.</a:t>
            </a:r>
          </a:p>
          <a:p>
            <a:pPr algn="ctr"/>
            <a:endParaRPr lang="en-NZ" sz="4000" dirty="0"/>
          </a:p>
        </p:txBody>
      </p:sp>
      <p:pic>
        <p:nvPicPr>
          <p:cNvPr id="13314" name="Picture 2" descr="MISSIONS: THE GOSPEL AROUND THE WORLD | New 4-Week Series Children&amp;#39;s Bible  Series – Ministry to Youth">
            <a:extLst>
              <a:ext uri="{FF2B5EF4-FFF2-40B4-BE49-F238E27FC236}">
                <a16:creationId xmlns:a16="http://schemas.microsoft.com/office/drawing/2014/main" id="{015758DA-3F2B-4552-8545-8073B8F08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4608" y="3317185"/>
            <a:ext cx="6294783" cy="3540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0183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4C740-9515-49EA-AE2C-1FE6D89B3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927652"/>
            <a:ext cx="7758784" cy="5262011"/>
          </a:xfrm>
        </p:spPr>
        <p:txBody>
          <a:bodyPr>
            <a:normAutofit/>
          </a:bodyPr>
          <a:lstStyle/>
          <a:p>
            <a:pPr algn="ctr"/>
            <a:endParaRPr lang="en-NZ" sz="4000" dirty="0"/>
          </a:p>
          <a:p>
            <a:pPr algn="ctr"/>
            <a:r>
              <a:rPr lang="en-NZ" sz="4000" dirty="0"/>
              <a:t>But in our society many things are falling apart that we could once rely on… </a:t>
            </a:r>
          </a:p>
        </p:txBody>
      </p:sp>
    </p:spTree>
    <p:extLst>
      <p:ext uri="{BB962C8B-B14F-4D97-AF65-F5344CB8AC3E}">
        <p14:creationId xmlns:p14="http://schemas.microsoft.com/office/powerpoint/2010/main" val="29275750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 dirty="0"/>
              <a:t>Open the church house doors…?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6" name="Picture 4" descr="http://trumpia.com/blog/wp-content/uploads/2015/08/church-768613_64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41183" y="2048316"/>
            <a:ext cx="6661634" cy="4444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9631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4C740-9515-49EA-AE2C-1FE6D89B3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057" y="596520"/>
            <a:ext cx="7535879" cy="1220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NZ" sz="4000" dirty="0"/>
              <a:t>…and where are the people?</a:t>
            </a:r>
          </a:p>
        </p:txBody>
      </p:sp>
      <p:pic>
        <p:nvPicPr>
          <p:cNvPr id="2050" name="Picture 2" descr="Evangelical Christianity's Brand Is Used Up | AwayPoint">
            <a:extLst>
              <a:ext uri="{FF2B5EF4-FFF2-40B4-BE49-F238E27FC236}">
                <a16:creationId xmlns:a16="http://schemas.microsoft.com/office/drawing/2014/main" id="{8625355A-0A75-4F58-8C1D-2F265F5861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2036" y="2118329"/>
            <a:ext cx="5999923" cy="4394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7981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Open the family doors…?</a:t>
            </a:r>
            <a:endParaRPr lang="en-US" dirty="0"/>
          </a:p>
        </p:txBody>
      </p:sp>
      <p:pic>
        <p:nvPicPr>
          <p:cNvPr id="11266" name="Picture 2" descr="joy*us designs: Family Silhouette">
            <a:extLst>
              <a:ext uri="{FF2B5EF4-FFF2-40B4-BE49-F238E27FC236}">
                <a16:creationId xmlns:a16="http://schemas.microsoft.com/office/drawing/2014/main" id="{576A601F-3E99-459C-A751-6162DBEB13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458" y="1690689"/>
            <a:ext cx="5892611" cy="5165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523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…What will we find?</a:t>
            </a:r>
            <a:endParaRPr lang="en-US" dirty="0"/>
          </a:p>
        </p:txBody>
      </p:sp>
      <p:pic>
        <p:nvPicPr>
          <p:cNvPr id="3074" name="Picture 2" descr="http://cdn.c.photoshelter.com/img-get/I0000mR.w.ol6joI/s/500/500/United-State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2873" y="2218317"/>
            <a:ext cx="6418254" cy="427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159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9354" y="365126"/>
            <a:ext cx="7785289" cy="814318"/>
          </a:xfrm>
        </p:spPr>
        <p:txBody>
          <a:bodyPr>
            <a:normAutofit/>
          </a:bodyPr>
          <a:lstStyle/>
          <a:p>
            <a:r>
              <a:rPr lang="en-NZ" dirty="0"/>
              <a:t>How to “pick n’ choose” a church.</a:t>
            </a:r>
            <a:endParaRPr lang="en-US" dirty="0"/>
          </a:p>
        </p:txBody>
      </p:sp>
      <p:pic>
        <p:nvPicPr>
          <p:cNvPr id="4098" name="Picture 2" descr="http://previews.123rf.com/images/dotshock/dotshock0907/dotshock090702464/5279412-buffet-catering-food-arangement-on-table-Stock-Photo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391" y="1382700"/>
            <a:ext cx="7421217" cy="4926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4479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6"/>
            <a:ext cx="7886699" cy="999848"/>
          </a:xfrm>
        </p:spPr>
        <p:txBody>
          <a:bodyPr>
            <a:normAutofit fontScale="90000"/>
          </a:bodyPr>
          <a:lstStyle/>
          <a:p>
            <a:r>
              <a:rPr lang="en-NZ" dirty="0"/>
              <a:t>The commitment at </a:t>
            </a:r>
            <a:r>
              <a:rPr lang="en-NZ" strike="sngStrike" dirty="0"/>
              <a:t>any</a:t>
            </a:r>
            <a:r>
              <a:rPr lang="en-NZ" dirty="0"/>
              <a:t>/ no cost church…</a:t>
            </a:r>
            <a:endParaRPr lang="en-US" dirty="0"/>
          </a:p>
        </p:txBody>
      </p:sp>
      <p:pic>
        <p:nvPicPr>
          <p:cNvPr id="5122" name="Picture 2" descr="http://fearlesssexualityeducator.files.wordpress.com/2012/04/fear-of-commitment-support-group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678" y="1579216"/>
            <a:ext cx="6334540" cy="5278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572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NZ" dirty="0"/>
              <a:t>The secret society church</a:t>
            </a:r>
            <a:endParaRPr lang="en-US" dirty="0"/>
          </a:p>
        </p:txBody>
      </p:sp>
      <p:pic>
        <p:nvPicPr>
          <p:cNvPr id="6148" name="Picture 4" descr="https://libertyforcaptives.files.wordpress.com/2014/05/gossip_via_superhua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02859" y="1438898"/>
            <a:ext cx="5138282" cy="4895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5910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4705" y="365126"/>
            <a:ext cx="7588889" cy="840823"/>
          </a:xfrm>
        </p:spPr>
        <p:txBody>
          <a:bodyPr/>
          <a:lstStyle/>
          <a:p>
            <a:pPr algn="ctr"/>
            <a:r>
              <a:rPr lang="en-NZ" dirty="0"/>
              <a:t>The family traditions church</a:t>
            </a:r>
            <a:endParaRPr lang="en-US" dirty="0"/>
          </a:p>
        </p:txBody>
      </p:sp>
      <p:pic>
        <p:nvPicPr>
          <p:cNvPr id="7170" name="Picture 2" descr="Births marriage death graphic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4403" y="3724288"/>
            <a:ext cx="6921466" cy="276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6678" y="1586706"/>
            <a:ext cx="7336916" cy="3684588"/>
          </a:xfrm>
        </p:spPr>
        <p:txBody>
          <a:bodyPr>
            <a:normAutofit/>
          </a:bodyPr>
          <a:lstStyle/>
          <a:p>
            <a:r>
              <a:rPr lang="en-NZ" sz="4000" dirty="0"/>
              <a:t>Hatch ’</a:t>
            </a:r>
            <a:r>
              <a:rPr lang="en-NZ" sz="4000" dirty="0" err="1"/>
              <a:t>em</a:t>
            </a:r>
            <a:endParaRPr lang="en-NZ" sz="4000" dirty="0"/>
          </a:p>
          <a:p>
            <a:pPr lvl="3"/>
            <a:r>
              <a:rPr lang="en-NZ" sz="4000" dirty="0"/>
              <a:t>Match ’</a:t>
            </a:r>
            <a:r>
              <a:rPr lang="en-NZ" sz="4000" dirty="0" err="1"/>
              <a:t>em</a:t>
            </a:r>
            <a:endParaRPr lang="en-NZ" sz="4000" dirty="0"/>
          </a:p>
          <a:p>
            <a:pPr lvl="6"/>
            <a:r>
              <a:rPr lang="en-NZ" sz="4000" dirty="0"/>
              <a:t>And dispatch ’</a:t>
            </a:r>
            <a:r>
              <a:rPr lang="en-NZ" sz="4000" dirty="0" err="1"/>
              <a:t>em</a:t>
            </a:r>
            <a:r>
              <a:rPr lang="en-NZ" sz="4000" dirty="0"/>
              <a:t>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8719557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A076115-A948-47CE-A3CA-888B76EAB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42" r="75181"/>
          <a:stretch/>
        </p:blipFill>
        <p:spPr bwMode="auto">
          <a:xfrm>
            <a:off x="3143250" y="2197171"/>
            <a:ext cx="2857500" cy="2463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63830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217" y="365126"/>
            <a:ext cx="4333462" cy="1635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NZ" dirty="0"/>
              <a:t>Some church that I used to know…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5043" y="365126"/>
            <a:ext cx="4208532" cy="6492874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spc="-200" dirty="0"/>
              <a:t>When a man was rescued from an island his rescuers noticed a hut and two other rather nice structures. When asked what they were he said, “O, that’s where I worship on Sundays.” When they asked him what the other building was, he said, “Well,… </a:t>
            </a:r>
            <a:endParaRPr lang="en-US" sz="4000" spc="-200" dirty="0"/>
          </a:p>
        </p:txBody>
      </p:sp>
      <p:pic>
        <p:nvPicPr>
          <p:cNvPr id="10246" name="Picture 6" descr="http://image.shutterstock.com/z/stock-vector-cartoon-man-stranded-on-a-deserted-island-with-a-palm-tree-120823873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9" r="-657"/>
          <a:stretch/>
        </p:blipFill>
        <p:spPr bwMode="auto">
          <a:xfrm>
            <a:off x="4554498" y="2160105"/>
            <a:ext cx="4516657" cy="373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845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0460" y="2647050"/>
            <a:ext cx="2207454" cy="29188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NZ" sz="4000" dirty="0"/>
              <a:t>“…That’s the church I used to go to!”</a:t>
            </a:r>
            <a:endParaRPr lang="en-US" sz="4000" dirty="0"/>
          </a:p>
        </p:txBody>
      </p:sp>
      <p:pic>
        <p:nvPicPr>
          <p:cNvPr id="8194" name="Picture 2" descr="https://upload.wikimedia.org/wikipedia/commons/c/cf/Selkirk_reading_his_Bible.pn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3288" y="2364889"/>
            <a:ext cx="5711688" cy="4462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097E2C6-F14A-4BD2-BAD9-E634F7141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217" y="365126"/>
            <a:ext cx="4333462" cy="163595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NZ" dirty="0"/>
              <a:t>Some church that I used to know…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022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2118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NZ" dirty="0"/>
              <a:t>The church is not doors and steeples— its God and His people!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85014F8-1F4E-4A45-9383-9AAA91D4C052}"/>
              </a:ext>
            </a:extLst>
          </p:cNvPr>
          <p:cNvSpPr txBox="1">
            <a:spLocks/>
          </p:cNvSpPr>
          <p:nvPr/>
        </p:nvSpPr>
        <p:spPr>
          <a:xfrm>
            <a:off x="627459" y="1690689"/>
            <a:ext cx="7886699" cy="368458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sz="4000" dirty="0">
                <a:solidFill>
                  <a:srgbClr val="000000"/>
                </a:solidFill>
                <a:latin typeface="system-ui"/>
              </a:rPr>
              <a:t>Ephesians 2:19-22</a:t>
            </a:r>
          </a:p>
          <a:p>
            <a:pPr marL="0" indent="0" algn="ctr">
              <a:buNone/>
            </a:pPr>
            <a:r>
              <a:rPr lang="en-NZ" sz="4000" b="1" baseline="30000" dirty="0">
                <a:solidFill>
                  <a:srgbClr val="000000"/>
                </a:solidFill>
                <a:latin typeface="system-ui"/>
              </a:rPr>
              <a:t>19</a:t>
            </a:r>
            <a:r>
              <a:rPr lang="en-NZ" sz="4000" dirty="0">
                <a:solidFill>
                  <a:srgbClr val="000000"/>
                </a:solidFill>
                <a:latin typeface="system-ui"/>
              </a:rPr>
              <a:t>So then you are no longer </a:t>
            </a:r>
          </a:p>
          <a:p>
            <a:pPr marL="0" indent="0" algn="ctr">
              <a:buNone/>
            </a:pPr>
            <a:r>
              <a:rPr lang="en-NZ" sz="4000" dirty="0">
                <a:solidFill>
                  <a:srgbClr val="000000"/>
                </a:solidFill>
                <a:latin typeface="system-ui"/>
              </a:rPr>
              <a:t>strangers and aliens, </a:t>
            </a:r>
          </a:p>
          <a:p>
            <a:pPr marL="0" indent="0" algn="ctr">
              <a:buNone/>
            </a:pPr>
            <a:r>
              <a:rPr lang="en-NZ" sz="4000" dirty="0">
                <a:solidFill>
                  <a:srgbClr val="000000"/>
                </a:solidFill>
                <a:latin typeface="system-ui"/>
              </a:rPr>
              <a:t>but you are </a:t>
            </a:r>
          </a:p>
          <a:p>
            <a:pPr marL="0" indent="0" algn="ctr">
              <a:buNone/>
            </a:pPr>
            <a:r>
              <a:rPr lang="en-NZ" sz="4000" dirty="0">
                <a:solidFill>
                  <a:srgbClr val="000000"/>
                </a:solidFill>
                <a:latin typeface="system-ui"/>
              </a:rPr>
              <a:t>fellow citizens with the saints, </a:t>
            </a:r>
          </a:p>
          <a:p>
            <a:pPr marL="0" indent="0" algn="ctr">
              <a:buNone/>
            </a:pPr>
            <a:r>
              <a:rPr lang="en-NZ" sz="4000" dirty="0">
                <a:solidFill>
                  <a:srgbClr val="000000"/>
                </a:solidFill>
                <a:latin typeface="system-ui"/>
              </a:rPr>
              <a:t>and are of God’s household,</a:t>
            </a:r>
            <a:r>
              <a:rPr lang="en-NZ" dirty="0">
                <a:solidFill>
                  <a:srgbClr val="000000"/>
                </a:solidFill>
                <a:latin typeface="system-ui"/>
              </a:rPr>
              <a:t> </a:t>
            </a:r>
          </a:p>
          <a:p>
            <a:pPr marL="0" indent="0" algn="ctr">
              <a:buNone/>
            </a:pPr>
            <a:r>
              <a:rPr lang="en-NZ" dirty="0">
                <a:solidFill>
                  <a:srgbClr val="000000"/>
                </a:solidFill>
                <a:latin typeface="system-ui"/>
              </a:rPr>
              <a:t>(NASB95)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44D368B-F404-4B03-9395-1107D5A25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 t="11893" r="4380" b="11284"/>
          <a:stretch/>
        </p:blipFill>
        <p:spPr bwMode="auto">
          <a:xfrm>
            <a:off x="5910468" y="4804604"/>
            <a:ext cx="3233532" cy="20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39121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2118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NZ" dirty="0"/>
              <a:t>The church is not doors and steeples— its God and His people!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85014F8-1F4E-4A45-9383-9AAA91D4C052}"/>
              </a:ext>
            </a:extLst>
          </p:cNvPr>
          <p:cNvSpPr txBox="1">
            <a:spLocks/>
          </p:cNvSpPr>
          <p:nvPr/>
        </p:nvSpPr>
        <p:spPr>
          <a:xfrm>
            <a:off x="627459" y="1690689"/>
            <a:ext cx="7886699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sz="4000" dirty="0">
                <a:solidFill>
                  <a:srgbClr val="000000"/>
                </a:solidFill>
                <a:latin typeface="system-ui"/>
              </a:rPr>
              <a:t>Ephesians 2:19-22</a:t>
            </a:r>
          </a:p>
          <a:p>
            <a:pPr marL="0" indent="0" algn="ctr">
              <a:buNone/>
            </a:pPr>
            <a:r>
              <a:rPr lang="en-NZ" sz="4000" b="1" baseline="30000" dirty="0">
                <a:solidFill>
                  <a:srgbClr val="000000"/>
                </a:solidFill>
                <a:latin typeface="system-ui"/>
              </a:rPr>
              <a:t>20</a:t>
            </a:r>
            <a:r>
              <a:rPr lang="en-NZ" sz="4000" dirty="0">
                <a:solidFill>
                  <a:srgbClr val="000000"/>
                </a:solidFill>
                <a:latin typeface="system-ui"/>
              </a:rPr>
              <a:t>having been built on the foundation of the apostles and prophets, Christ Jesus Himself being the corner </a:t>
            </a:r>
            <a:r>
              <a:rPr lang="en-NZ" sz="4000" i="1" dirty="0">
                <a:solidFill>
                  <a:srgbClr val="000000"/>
                </a:solidFill>
                <a:latin typeface="system-ui"/>
              </a:rPr>
              <a:t>stone</a:t>
            </a:r>
            <a:r>
              <a:rPr lang="en-NZ" sz="4000" dirty="0">
                <a:solidFill>
                  <a:srgbClr val="000000"/>
                </a:solidFill>
                <a:latin typeface="system-ui"/>
              </a:rPr>
              <a:t>, </a:t>
            </a:r>
          </a:p>
          <a:p>
            <a:pPr marL="0" indent="0" algn="ctr">
              <a:buNone/>
            </a:pPr>
            <a:r>
              <a:rPr lang="en-NZ" dirty="0">
                <a:solidFill>
                  <a:srgbClr val="000000"/>
                </a:solidFill>
                <a:latin typeface="system-ui"/>
              </a:rPr>
              <a:t>(NASB95)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44D368B-F404-4B03-9395-1107D5A25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 t="11893" r="4380" b="11284"/>
          <a:stretch/>
        </p:blipFill>
        <p:spPr bwMode="auto">
          <a:xfrm>
            <a:off x="5910468" y="4804604"/>
            <a:ext cx="3233532" cy="20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565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2118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NZ" dirty="0"/>
              <a:t>The church is not doors and steeples— its God and His people!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85014F8-1F4E-4A45-9383-9AAA91D4C052}"/>
              </a:ext>
            </a:extLst>
          </p:cNvPr>
          <p:cNvSpPr txBox="1">
            <a:spLocks/>
          </p:cNvSpPr>
          <p:nvPr/>
        </p:nvSpPr>
        <p:spPr>
          <a:xfrm>
            <a:off x="627459" y="1690689"/>
            <a:ext cx="7886699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sz="4000" dirty="0">
                <a:solidFill>
                  <a:srgbClr val="000000"/>
                </a:solidFill>
                <a:latin typeface="system-ui"/>
              </a:rPr>
              <a:t>Ephesians 2:19-22</a:t>
            </a:r>
          </a:p>
          <a:p>
            <a:pPr marL="0" indent="0" algn="ctr">
              <a:buNone/>
            </a:pPr>
            <a:r>
              <a:rPr lang="en-NZ" sz="4000" b="1" baseline="30000" dirty="0">
                <a:solidFill>
                  <a:srgbClr val="000000"/>
                </a:solidFill>
                <a:latin typeface="system-ui"/>
              </a:rPr>
              <a:t>21</a:t>
            </a:r>
            <a:r>
              <a:rPr lang="en-NZ" sz="4000" dirty="0">
                <a:solidFill>
                  <a:srgbClr val="000000"/>
                </a:solidFill>
                <a:latin typeface="system-ui"/>
              </a:rPr>
              <a:t>in whom the whole building, being fitted together, is growing into a holy temple in the Lord,</a:t>
            </a:r>
          </a:p>
          <a:p>
            <a:pPr marL="0" indent="0" algn="ctr">
              <a:buNone/>
            </a:pPr>
            <a:r>
              <a:rPr lang="en-NZ" dirty="0">
                <a:solidFill>
                  <a:srgbClr val="000000"/>
                </a:solidFill>
                <a:latin typeface="system-ui"/>
              </a:rPr>
              <a:t>(NASB95)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44D368B-F404-4B03-9395-1107D5A25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 t="11893" r="4380" b="11284"/>
          <a:stretch/>
        </p:blipFill>
        <p:spPr bwMode="auto">
          <a:xfrm>
            <a:off x="5910468" y="4804604"/>
            <a:ext cx="3233532" cy="20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00115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2118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NZ" dirty="0"/>
              <a:t>The church is not doors and steeples— its God and His people!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85014F8-1F4E-4A45-9383-9AAA91D4C052}"/>
              </a:ext>
            </a:extLst>
          </p:cNvPr>
          <p:cNvSpPr txBox="1">
            <a:spLocks/>
          </p:cNvSpPr>
          <p:nvPr/>
        </p:nvSpPr>
        <p:spPr>
          <a:xfrm>
            <a:off x="627459" y="1690689"/>
            <a:ext cx="7886699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NZ" sz="4000" dirty="0">
                <a:solidFill>
                  <a:srgbClr val="000000"/>
                </a:solidFill>
                <a:latin typeface="system-ui"/>
              </a:rPr>
              <a:t>Ephesians 2:19-22</a:t>
            </a:r>
          </a:p>
          <a:p>
            <a:pPr marL="0" indent="0" algn="ctr">
              <a:buNone/>
            </a:pPr>
            <a:r>
              <a:rPr lang="en-NZ" sz="4000" b="1" baseline="30000" dirty="0">
                <a:solidFill>
                  <a:srgbClr val="000000"/>
                </a:solidFill>
                <a:latin typeface="system-ui"/>
              </a:rPr>
              <a:t>22</a:t>
            </a:r>
            <a:r>
              <a:rPr lang="en-NZ" sz="4000" dirty="0">
                <a:solidFill>
                  <a:srgbClr val="000000"/>
                </a:solidFill>
                <a:latin typeface="system-ui"/>
              </a:rPr>
              <a:t>in whom you also are being built together into a dwelling of God in the Spirit.</a:t>
            </a:r>
          </a:p>
          <a:p>
            <a:pPr marL="0" indent="0" algn="ctr">
              <a:buNone/>
            </a:pPr>
            <a:r>
              <a:rPr lang="en-NZ" dirty="0">
                <a:solidFill>
                  <a:srgbClr val="000000"/>
                </a:solidFill>
                <a:latin typeface="system-ui"/>
              </a:rPr>
              <a:t>(NASB95)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44D368B-F404-4B03-9395-1107D5A25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 t="11893" r="4380" b="11284"/>
          <a:stretch/>
        </p:blipFill>
        <p:spPr bwMode="auto">
          <a:xfrm>
            <a:off x="5910468" y="4804604"/>
            <a:ext cx="3233532" cy="20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7532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2118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NZ" dirty="0"/>
              <a:t>The church is not doors and steeples— its God and His people!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85014F8-1F4E-4A45-9383-9AAA91D4C052}"/>
              </a:ext>
            </a:extLst>
          </p:cNvPr>
          <p:cNvSpPr txBox="1">
            <a:spLocks/>
          </p:cNvSpPr>
          <p:nvPr/>
        </p:nvSpPr>
        <p:spPr>
          <a:xfrm>
            <a:off x="627459" y="1690689"/>
            <a:ext cx="7886699" cy="368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NZ" sz="4000" dirty="0"/>
              <a:t>Built on love and sacrifice.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44D368B-F404-4B03-9395-1107D5A25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 t="11893" r="4380" b="11284"/>
          <a:stretch/>
        </p:blipFill>
        <p:spPr bwMode="auto">
          <a:xfrm>
            <a:off x="5910468" y="4804604"/>
            <a:ext cx="3233532" cy="20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2069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2118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NZ" dirty="0"/>
              <a:t>The church is not doors and steeples— its God and His people!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85014F8-1F4E-4A45-9383-9AAA91D4C052}"/>
              </a:ext>
            </a:extLst>
          </p:cNvPr>
          <p:cNvSpPr txBox="1">
            <a:spLocks/>
          </p:cNvSpPr>
          <p:nvPr/>
        </p:nvSpPr>
        <p:spPr>
          <a:xfrm>
            <a:off x="627459" y="1690689"/>
            <a:ext cx="7886699" cy="368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NZ" sz="4000" dirty="0"/>
              <a:t>Built on love and sacrifice.</a:t>
            </a:r>
          </a:p>
          <a:p>
            <a:pPr>
              <a:lnSpc>
                <a:spcPct val="70000"/>
              </a:lnSpc>
            </a:pPr>
            <a:r>
              <a:rPr lang="en-NZ" sz="4000" dirty="0"/>
              <a:t>Built on truth-teachings of apostles and prophets.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44D368B-F404-4B03-9395-1107D5A25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 t="11893" r="4380" b="11284"/>
          <a:stretch/>
        </p:blipFill>
        <p:spPr bwMode="auto">
          <a:xfrm>
            <a:off x="5910468" y="4804604"/>
            <a:ext cx="3233532" cy="20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84507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2118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NZ" dirty="0"/>
              <a:t>The church is not doors and steeples— its God and His people!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85014F8-1F4E-4A45-9383-9AAA91D4C052}"/>
              </a:ext>
            </a:extLst>
          </p:cNvPr>
          <p:cNvSpPr txBox="1">
            <a:spLocks/>
          </p:cNvSpPr>
          <p:nvPr/>
        </p:nvSpPr>
        <p:spPr>
          <a:xfrm>
            <a:off x="627459" y="1690689"/>
            <a:ext cx="7886699" cy="368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NZ" sz="4000" dirty="0"/>
              <a:t>Built on love and sacrifice.</a:t>
            </a:r>
          </a:p>
          <a:p>
            <a:pPr>
              <a:lnSpc>
                <a:spcPct val="70000"/>
              </a:lnSpc>
            </a:pPr>
            <a:r>
              <a:rPr lang="en-NZ" sz="4000" dirty="0"/>
              <a:t>Built on truth-teachings of apostles and prophets.</a:t>
            </a:r>
          </a:p>
          <a:p>
            <a:pPr>
              <a:lnSpc>
                <a:spcPct val="70000"/>
              </a:lnSpc>
            </a:pPr>
            <a:r>
              <a:rPr lang="en-NZ" sz="4000" dirty="0"/>
              <a:t>Built as a house for all…all are invited.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44D368B-F404-4B03-9395-1107D5A25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 t="11893" r="4380" b="11284"/>
          <a:stretch/>
        </p:blipFill>
        <p:spPr bwMode="auto">
          <a:xfrm>
            <a:off x="5910468" y="4804604"/>
            <a:ext cx="3233532" cy="20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1583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2118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NZ" dirty="0"/>
              <a:t>The church is not doors and steeples— its God and His people!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85014F8-1F4E-4A45-9383-9AAA91D4C052}"/>
              </a:ext>
            </a:extLst>
          </p:cNvPr>
          <p:cNvSpPr txBox="1">
            <a:spLocks/>
          </p:cNvSpPr>
          <p:nvPr/>
        </p:nvSpPr>
        <p:spPr>
          <a:xfrm>
            <a:off x="627459" y="1690689"/>
            <a:ext cx="7886699" cy="368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NZ" sz="4000" dirty="0"/>
              <a:t>Built on love and sacrifice.</a:t>
            </a:r>
          </a:p>
          <a:p>
            <a:pPr>
              <a:lnSpc>
                <a:spcPct val="70000"/>
              </a:lnSpc>
            </a:pPr>
            <a:r>
              <a:rPr lang="en-NZ" sz="4000" dirty="0"/>
              <a:t>Built on truth-teachings of apostles and prophets.</a:t>
            </a:r>
          </a:p>
          <a:p>
            <a:pPr>
              <a:lnSpc>
                <a:spcPct val="70000"/>
              </a:lnSpc>
            </a:pPr>
            <a:r>
              <a:rPr lang="en-NZ" sz="4000" dirty="0"/>
              <a:t>Built as a house for all…all are invited.</a:t>
            </a:r>
          </a:p>
          <a:p>
            <a:pPr>
              <a:lnSpc>
                <a:spcPct val="70000"/>
              </a:lnSpc>
            </a:pPr>
            <a:r>
              <a:rPr lang="en-NZ" sz="4000" dirty="0"/>
              <a:t>Built as a house for God-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44D368B-F404-4B03-9395-1107D5A25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 t="11893" r="4380" b="11284"/>
          <a:stretch/>
        </p:blipFill>
        <p:spPr bwMode="auto">
          <a:xfrm>
            <a:off x="5910468" y="4804604"/>
            <a:ext cx="3233532" cy="20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5990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A076115-A948-47CE-A3CA-888B76EAB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39" t="70142" r="50168"/>
          <a:stretch/>
        </p:blipFill>
        <p:spPr bwMode="auto">
          <a:xfrm>
            <a:off x="3061252" y="2150897"/>
            <a:ext cx="3021495" cy="2556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0851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21188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NZ" dirty="0"/>
              <a:t>The church is not doors and steeples— its God and His people!</a:t>
            </a:r>
            <a:endParaRPr lang="en-US" dirty="0"/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785014F8-1F4E-4A45-9383-9AAA91D4C052}"/>
              </a:ext>
            </a:extLst>
          </p:cNvPr>
          <p:cNvSpPr txBox="1">
            <a:spLocks/>
          </p:cNvSpPr>
          <p:nvPr/>
        </p:nvSpPr>
        <p:spPr>
          <a:xfrm>
            <a:off x="627459" y="1690689"/>
            <a:ext cx="7886699" cy="3684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NZ" sz="4000" dirty="0"/>
              <a:t>Built on love and sacrifice.</a:t>
            </a:r>
          </a:p>
          <a:p>
            <a:pPr>
              <a:lnSpc>
                <a:spcPct val="70000"/>
              </a:lnSpc>
            </a:pPr>
            <a:r>
              <a:rPr lang="en-NZ" sz="4000" dirty="0"/>
              <a:t>Built on truth-teachings of apostles and prophets.</a:t>
            </a:r>
          </a:p>
          <a:p>
            <a:pPr>
              <a:lnSpc>
                <a:spcPct val="70000"/>
              </a:lnSpc>
            </a:pPr>
            <a:r>
              <a:rPr lang="en-NZ" sz="4000" dirty="0"/>
              <a:t>Built as a house for all…all are invited.</a:t>
            </a:r>
          </a:p>
          <a:p>
            <a:pPr>
              <a:lnSpc>
                <a:spcPct val="70000"/>
              </a:lnSpc>
            </a:pPr>
            <a:r>
              <a:rPr lang="en-NZ" sz="4000" dirty="0"/>
              <a:t>Built as a house for God-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844D368B-F404-4B03-9395-1107D5A25E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0" t="11893" r="4380" b="11284"/>
          <a:stretch/>
        </p:blipFill>
        <p:spPr bwMode="auto">
          <a:xfrm>
            <a:off x="5910468" y="4804604"/>
            <a:ext cx="3233532" cy="20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08406ABE-47D0-477C-AAE9-341D4ED8D893}"/>
              </a:ext>
            </a:extLst>
          </p:cNvPr>
          <p:cNvSpPr txBox="1">
            <a:spLocks/>
          </p:cNvSpPr>
          <p:nvPr/>
        </p:nvSpPr>
        <p:spPr>
          <a:xfrm>
            <a:off x="627459" y="4804605"/>
            <a:ext cx="7886699" cy="1438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</a:pPr>
            <a:r>
              <a:rPr lang="en-NZ" sz="4000" dirty="0"/>
              <a:t>This is how God has </a:t>
            </a:r>
          </a:p>
          <a:p>
            <a:pPr marL="0" indent="0">
              <a:lnSpc>
                <a:spcPct val="70000"/>
              </a:lnSpc>
              <a:buNone/>
            </a:pPr>
            <a:r>
              <a:rPr lang="en-NZ" sz="4000" dirty="0"/>
              <a:t>  chosen to live among people.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509445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214" y="530086"/>
            <a:ext cx="4066986" cy="6029739"/>
          </a:xfrm>
        </p:spPr>
        <p:txBody>
          <a:bodyPr>
            <a:noAutofit/>
          </a:bodyPr>
          <a:lstStyle/>
          <a:p>
            <a:pPr marL="0" indent="0" algn="ctr">
              <a:lnSpc>
                <a:spcPct val="60000"/>
              </a:lnSpc>
              <a:buNone/>
            </a:pPr>
            <a:r>
              <a:rPr lang="en-NZ" sz="4000" spc="-200" dirty="0"/>
              <a:t>Ephesians 5:29-30</a:t>
            </a:r>
          </a:p>
        </p:txBody>
      </p:sp>
      <p:pic>
        <p:nvPicPr>
          <p:cNvPr id="11266" name="Picture 2" descr="http://michaelkrahn.com/writing/wp-content/uploads/2014/08/1-cor-12_27-graphic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497" y="3004786"/>
            <a:ext cx="4570567" cy="285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04D50C-6DC3-4513-A842-B6C0A66EDD57}"/>
              </a:ext>
            </a:extLst>
          </p:cNvPr>
          <p:cNvSpPr txBox="1"/>
          <p:nvPr/>
        </p:nvSpPr>
        <p:spPr>
          <a:xfrm>
            <a:off x="4545497" y="696462"/>
            <a:ext cx="4598502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NZ" sz="4800" b="1" dirty="0"/>
              <a:t>We are </a:t>
            </a:r>
          </a:p>
          <a:p>
            <a:pPr algn="ctr"/>
            <a:r>
              <a:rPr lang="en-NZ" sz="4800" b="1" dirty="0"/>
              <a:t>Members </a:t>
            </a:r>
          </a:p>
          <a:p>
            <a:pPr algn="ctr"/>
            <a:r>
              <a:rPr lang="en-NZ" sz="4800" b="1" dirty="0"/>
              <a:t>one of another!</a:t>
            </a:r>
            <a:endParaRPr lang="en-NZ" sz="4800" dirty="0"/>
          </a:p>
        </p:txBody>
      </p:sp>
    </p:spTree>
    <p:extLst>
      <p:ext uri="{BB962C8B-B14F-4D97-AF65-F5344CB8AC3E}">
        <p14:creationId xmlns:p14="http://schemas.microsoft.com/office/powerpoint/2010/main" val="7586286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214" y="530086"/>
            <a:ext cx="4066986" cy="6029739"/>
          </a:xfrm>
        </p:spPr>
        <p:txBody>
          <a:bodyPr>
            <a:noAutofit/>
          </a:bodyPr>
          <a:lstStyle/>
          <a:p>
            <a:pPr marL="0" indent="0" algn="ctr">
              <a:lnSpc>
                <a:spcPct val="60000"/>
              </a:lnSpc>
              <a:buNone/>
            </a:pPr>
            <a:r>
              <a:rPr lang="en-NZ" sz="4000" spc="-200" dirty="0"/>
              <a:t>Ephesians 5:29-30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n-NZ" sz="4000" spc="-200" baseline="30000" dirty="0"/>
              <a:t>29</a:t>
            </a:r>
            <a:r>
              <a:rPr lang="en-NZ" sz="4000" spc="-200" dirty="0"/>
              <a:t>After all, 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n-NZ" sz="4000" spc="-200" dirty="0"/>
              <a:t>no one ever hated 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n-NZ" sz="4000" spc="-200" dirty="0"/>
              <a:t>their own body, 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n-NZ" sz="4000" spc="-200" dirty="0"/>
              <a:t>but they 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n-NZ" sz="4000" spc="-200" dirty="0"/>
              <a:t>feed and care 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n-NZ" sz="4000" spc="-200" dirty="0"/>
              <a:t>for their body, 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n-NZ" sz="4000" spc="-200" dirty="0"/>
              <a:t>just as Christ does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n-NZ" sz="4000" spc="-200" dirty="0"/>
              <a:t> the church— 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n-NZ" sz="4000" spc="-200" baseline="30000" dirty="0"/>
              <a:t>30 </a:t>
            </a:r>
            <a:r>
              <a:rPr lang="en-NZ" sz="4000" spc="-200" dirty="0"/>
              <a:t>for we are 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n-NZ" sz="4000" spc="-200" dirty="0"/>
              <a:t>members of his </a:t>
            </a:r>
          </a:p>
          <a:p>
            <a:pPr marL="0" indent="0" algn="ctr">
              <a:lnSpc>
                <a:spcPct val="60000"/>
              </a:lnSpc>
              <a:buNone/>
            </a:pPr>
            <a:r>
              <a:rPr lang="en-NZ" sz="4000" spc="-200" dirty="0"/>
              <a:t>body.</a:t>
            </a:r>
            <a:endParaRPr lang="en-US" sz="4000" spc="-200" dirty="0"/>
          </a:p>
        </p:txBody>
      </p:sp>
      <p:pic>
        <p:nvPicPr>
          <p:cNvPr id="11266" name="Picture 2" descr="http://michaelkrahn.com/writing/wp-content/uploads/2014/08/1-cor-12_27-graphic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497" y="3004786"/>
            <a:ext cx="4570567" cy="285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04D50C-6DC3-4513-A842-B6C0A66EDD57}"/>
              </a:ext>
            </a:extLst>
          </p:cNvPr>
          <p:cNvSpPr txBox="1"/>
          <p:nvPr/>
        </p:nvSpPr>
        <p:spPr>
          <a:xfrm>
            <a:off x="4545497" y="696462"/>
            <a:ext cx="4598502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NZ" sz="4800" b="1" dirty="0"/>
              <a:t>We are </a:t>
            </a:r>
          </a:p>
          <a:p>
            <a:pPr algn="ctr"/>
            <a:r>
              <a:rPr lang="en-NZ" sz="4800" b="1" dirty="0"/>
              <a:t>Members </a:t>
            </a:r>
          </a:p>
          <a:p>
            <a:pPr algn="ctr"/>
            <a:r>
              <a:rPr lang="en-NZ" sz="4800" b="1" dirty="0"/>
              <a:t>one of another!</a:t>
            </a:r>
            <a:endParaRPr lang="en-NZ" sz="4800" dirty="0"/>
          </a:p>
        </p:txBody>
      </p:sp>
    </p:spTree>
    <p:extLst>
      <p:ext uri="{BB962C8B-B14F-4D97-AF65-F5344CB8AC3E}">
        <p14:creationId xmlns:p14="http://schemas.microsoft.com/office/powerpoint/2010/main" val="70483769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214" y="530086"/>
            <a:ext cx="4066986" cy="6029739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spc="-200" dirty="0"/>
              <a:t>All of us are important.</a:t>
            </a:r>
          </a:p>
        </p:txBody>
      </p:sp>
      <p:pic>
        <p:nvPicPr>
          <p:cNvPr id="11266" name="Picture 2" descr="http://michaelkrahn.com/writing/wp-content/uploads/2014/08/1-cor-12_27-graphic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497" y="3004786"/>
            <a:ext cx="4570567" cy="285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04D50C-6DC3-4513-A842-B6C0A66EDD57}"/>
              </a:ext>
            </a:extLst>
          </p:cNvPr>
          <p:cNvSpPr txBox="1"/>
          <p:nvPr/>
        </p:nvSpPr>
        <p:spPr>
          <a:xfrm>
            <a:off x="4545497" y="696462"/>
            <a:ext cx="4598502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NZ" sz="4800" b="1" dirty="0"/>
              <a:t>We are </a:t>
            </a:r>
          </a:p>
          <a:p>
            <a:pPr algn="ctr"/>
            <a:r>
              <a:rPr lang="en-NZ" sz="4800" b="1" dirty="0"/>
              <a:t>Members </a:t>
            </a:r>
          </a:p>
          <a:p>
            <a:pPr algn="ctr"/>
            <a:r>
              <a:rPr lang="en-NZ" sz="4800" b="1" dirty="0"/>
              <a:t>one of another!</a:t>
            </a:r>
            <a:endParaRPr lang="en-NZ" sz="4800" dirty="0"/>
          </a:p>
        </p:txBody>
      </p:sp>
    </p:spTree>
    <p:extLst>
      <p:ext uri="{BB962C8B-B14F-4D97-AF65-F5344CB8AC3E}">
        <p14:creationId xmlns:p14="http://schemas.microsoft.com/office/powerpoint/2010/main" val="388221657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214" y="530086"/>
            <a:ext cx="4066986" cy="6029739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spc="-200" dirty="0"/>
              <a:t>All of us are important.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He counts you as significant-just as we count every part of our body as vital.</a:t>
            </a:r>
          </a:p>
        </p:txBody>
      </p:sp>
      <p:pic>
        <p:nvPicPr>
          <p:cNvPr id="11266" name="Picture 2" descr="http://michaelkrahn.com/writing/wp-content/uploads/2014/08/1-cor-12_27-graphic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497" y="3004786"/>
            <a:ext cx="4570567" cy="285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04D50C-6DC3-4513-A842-B6C0A66EDD57}"/>
              </a:ext>
            </a:extLst>
          </p:cNvPr>
          <p:cNvSpPr txBox="1"/>
          <p:nvPr/>
        </p:nvSpPr>
        <p:spPr>
          <a:xfrm>
            <a:off x="4545497" y="696462"/>
            <a:ext cx="4598502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NZ" sz="4800" b="1" dirty="0"/>
              <a:t>We are </a:t>
            </a:r>
          </a:p>
          <a:p>
            <a:pPr algn="ctr"/>
            <a:r>
              <a:rPr lang="en-NZ" sz="4800" b="1" dirty="0"/>
              <a:t>Members </a:t>
            </a:r>
          </a:p>
          <a:p>
            <a:pPr algn="ctr"/>
            <a:r>
              <a:rPr lang="en-NZ" sz="4800" b="1" dirty="0"/>
              <a:t>one of another!</a:t>
            </a:r>
            <a:endParaRPr lang="en-NZ" sz="4800" dirty="0"/>
          </a:p>
        </p:txBody>
      </p:sp>
    </p:spTree>
    <p:extLst>
      <p:ext uri="{BB962C8B-B14F-4D97-AF65-F5344CB8AC3E}">
        <p14:creationId xmlns:p14="http://schemas.microsoft.com/office/powerpoint/2010/main" val="1721961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214" y="530086"/>
            <a:ext cx="4066986" cy="6029739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spc="-200" dirty="0"/>
              <a:t>All of us are important.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He counts you as significant-just as we count every part of our body as vital.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Every part has a role to fulfil. </a:t>
            </a:r>
          </a:p>
        </p:txBody>
      </p:sp>
      <p:pic>
        <p:nvPicPr>
          <p:cNvPr id="11266" name="Picture 2" descr="http://michaelkrahn.com/writing/wp-content/uploads/2014/08/1-cor-12_27-graphic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497" y="3004786"/>
            <a:ext cx="4570567" cy="285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04D50C-6DC3-4513-A842-B6C0A66EDD57}"/>
              </a:ext>
            </a:extLst>
          </p:cNvPr>
          <p:cNvSpPr txBox="1"/>
          <p:nvPr/>
        </p:nvSpPr>
        <p:spPr>
          <a:xfrm>
            <a:off x="4545497" y="696462"/>
            <a:ext cx="4598502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NZ" sz="4800" b="1" dirty="0"/>
              <a:t>We are </a:t>
            </a:r>
          </a:p>
          <a:p>
            <a:pPr algn="ctr"/>
            <a:r>
              <a:rPr lang="en-NZ" sz="4800" b="1" dirty="0"/>
              <a:t>Members </a:t>
            </a:r>
          </a:p>
          <a:p>
            <a:pPr algn="ctr"/>
            <a:r>
              <a:rPr lang="en-NZ" sz="4800" b="1" dirty="0"/>
              <a:t>one of another!</a:t>
            </a:r>
            <a:endParaRPr lang="en-NZ" sz="4800" dirty="0"/>
          </a:p>
        </p:txBody>
      </p:sp>
    </p:spTree>
    <p:extLst>
      <p:ext uri="{BB962C8B-B14F-4D97-AF65-F5344CB8AC3E}">
        <p14:creationId xmlns:p14="http://schemas.microsoft.com/office/powerpoint/2010/main" val="12238204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214" y="530086"/>
            <a:ext cx="4066986" cy="6029739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spc="-200" dirty="0"/>
              <a:t>All of us are important.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He counts you as significant-just as we count every part of our body as vital.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Every part has a role to fulfil. 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When we leave the body, we leave life.</a:t>
            </a:r>
          </a:p>
        </p:txBody>
      </p:sp>
      <p:pic>
        <p:nvPicPr>
          <p:cNvPr id="11266" name="Picture 2" descr="http://michaelkrahn.com/writing/wp-content/uploads/2014/08/1-cor-12_27-graphic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497" y="3004786"/>
            <a:ext cx="4570567" cy="285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04D50C-6DC3-4513-A842-B6C0A66EDD57}"/>
              </a:ext>
            </a:extLst>
          </p:cNvPr>
          <p:cNvSpPr txBox="1"/>
          <p:nvPr/>
        </p:nvSpPr>
        <p:spPr>
          <a:xfrm>
            <a:off x="4545497" y="696462"/>
            <a:ext cx="4598502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NZ" sz="4800" b="1" dirty="0"/>
              <a:t>We are </a:t>
            </a:r>
          </a:p>
          <a:p>
            <a:pPr algn="ctr"/>
            <a:r>
              <a:rPr lang="en-NZ" sz="4800" b="1" dirty="0"/>
              <a:t>Members </a:t>
            </a:r>
          </a:p>
          <a:p>
            <a:pPr algn="ctr"/>
            <a:r>
              <a:rPr lang="en-NZ" sz="4800" b="1" dirty="0"/>
              <a:t>one of another!</a:t>
            </a:r>
            <a:endParaRPr lang="en-NZ" sz="4800" dirty="0"/>
          </a:p>
        </p:txBody>
      </p:sp>
    </p:spTree>
    <p:extLst>
      <p:ext uri="{BB962C8B-B14F-4D97-AF65-F5344CB8AC3E}">
        <p14:creationId xmlns:p14="http://schemas.microsoft.com/office/powerpoint/2010/main" val="10750885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0214" y="530086"/>
            <a:ext cx="4066986" cy="6029739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en-NZ" sz="4000" spc="-200" dirty="0"/>
              <a:t>All of us are important.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He counts you as significant-just as we count every part of our body as vital.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Every part has a role to fulfil. </a:t>
            </a:r>
          </a:p>
          <a:p>
            <a:pPr>
              <a:lnSpc>
                <a:spcPct val="70000"/>
              </a:lnSpc>
            </a:pPr>
            <a:r>
              <a:rPr lang="en-NZ" sz="4000" spc="-200" dirty="0"/>
              <a:t>When we leave the body, we leave life.</a:t>
            </a:r>
          </a:p>
        </p:txBody>
      </p:sp>
      <p:pic>
        <p:nvPicPr>
          <p:cNvPr id="11266" name="Picture 2" descr="http://michaelkrahn.com/writing/wp-content/uploads/2014/08/1-cor-12_27-graphic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497" y="3004786"/>
            <a:ext cx="4570567" cy="285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E04D50C-6DC3-4513-A842-B6C0A66EDD57}"/>
              </a:ext>
            </a:extLst>
          </p:cNvPr>
          <p:cNvSpPr txBox="1"/>
          <p:nvPr/>
        </p:nvSpPr>
        <p:spPr>
          <a:xfrm>
            <a:off x="4545497" y="696462"/>
            <a:ext cx="4598502" cy="230832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n-NZ" sz="4800" b="1" dirty="0"/>
              <a:t>We are </a:t>
            </a:r>
          </a:p>
          <a:p>
            <a:pPr algn="ctr"/>
            <a:r>
              <a:rPr lang="en-NZ" sz="4800" b="1" dirty="0"/>
              <a:t>Members </a:t>
            </a:r>
          </a:p>
          <a:p>
            <a:pPr algn="ctr"/>
            <a:r>
              <a:rPr lang="en-NZ" sz="4800" b="1" dirty="0"/>
              <a:t>one of another!</a:t>
            </a:r>
            <a:endParaRPr lang="en-NZ" sz="4800" dirty="0"/>
          </a:p>
        </p:txBody>
      </p:sp>
      <p:pic>
        <p:nvPicPr>
          <p:cNvPr id="10242" name="Picture 2" descr="Rosie the Riveter - Yankee Air Museum">
            <a:extLst>
              <a:ext uri="{FF2B5EF4-FFF2-40B4-BE49-F238E27FC236}">
                <a16:creationId xmlns:a16="http://schemas.microsoft.com/office/drawing/2014/main" id="{F4CA9E1B-CC7A-45D3-B7EC-CF5BDBD2D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913" y="5241684"/>
            <a:ext cx="1386206" cy="161631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DC499D-F19E-43B3-862C-2A8A46DCA187}"/>
              </a:ext>
            </a:extLst>
          </p:cNvPr>
          <p:cNvSpPr txBox="1"/>
          <p:nvPr/>
        </p:nvSpPr>
        <p:spPr>
          <a:xfrm>
            <a:off x="2386745" y="5242173"/>
            <a:ext cx="1880455" cy="161582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NZ" sz="3300" b="1" dirty="0"/>
              <a:t>To </a:t>
            </a:r>
          </a:p>
          <a:p>
            <a:pPr algn="ctr"/>
            <a:r>
              <a:rPr lang="en-NZ" sz="3300" b="1" dirty="0"/>
              <a:t>the </a:t>
            </a:r>
          </a:p>
          <a:p>
            <a:pPr algn="ctr"/>
            <a:r>
              <a:rPr lang="en-NZ" sz="3300" b="1" dirty="0"/>
              <a:t>work…</a:t>
            </a:r>
            <a:endParaRPr lang="en-NZ" sz="3300" dirty="0"/>
          </a:p>
        </p:txBody>
      </p:sp>
    </p:spTree>
    <p:extLst>
      <p:ext uri="{BB962C8B-B14F-4D97-AF65-F5344CB8AC3E}">
        <p14:creationId xmlns:p14="http://schemas.microsoft.com/office/powerpoint/2010/main" val="4067662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A076115-A948-47CE-A3CA-888B76EAB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32" t="70142" r="24734"/>
          <a:stretch/>
        </p:blipFill>
        <p:spPr bwMode="auto">
          <a:xfrm>
            <a:off x="3114261" y="2202557"/>
            <a:ext cx="2915478" cy="2452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813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A076115-A948-47CE-A3CA-888B76EAB1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25" t="70142"/>
          <a:stretch/>
        </p:blipFill>
        <p:spPr bwMode="auto">
          <a:xfrm>
            <a:off x="3260422" y="2300702"/>
            <a:ext cx="2623155" cy="2256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23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23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Royalty Free Old Storybook Clip Art, Vector Images ...">
            <a:extLst>
              <a:ext uri="{FF2B5EF4-FFF2-40B4-BE49-F238E27FC236}">
                <a16:creationId xmlns:a16="http://schemas.microsoft.com/office/drawing/2014/main" id="{2C7EBDAC-62C5-43DB-9AE2-805813711A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83960" y="643467"/>
            <a:ext cx="537607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3084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4C740-9515-49EA-AE2C-1FE6D89B3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927652"/>
            <a:ext cx="7758784" cy="5262011"/>
          </a:xfrm>
        </p:spPr>
        <p:txBody>
          <a:bodyPr>
            <a:normAutofit/>
          </a:bodyPr>
          <a:lstStyle/>
          <a:p>
            <a:pPr algn="ctr"/>
            <a:endParaRPr lang="en-NZ" sz="4000" dirty="0"/>
          </a:p>
          <a:p>
            <a:pPr algn="ctr"/>
            <a:r>
              <a:rPr lang="en-NZ" sz="4000" dirty="0"/>
              <a:t>The people turned up to church </a:t>
            </a:r>
          </a:p>
          <a:p>
            <a:pPr marL="0" indent="0" algn="ctr">
              <a:buNone/>
            </a:pPr>
            <a:r>
              <a:rPr lang="en-NZ" sz="4000" dirty="0"/>
              <a:t>to work.</a:t>
            </a:r>
          </a:p>
          <a:p>
            <a:pPr marL="0" indent="0" algn="ctr">
              <a:buNone/>
            </a:pPr>
            <a:r>
              <a:rPr lang="en-NZ" sz="4000" dirty="0"/>
              <a:t>The work was theirs.</a:t>
            </a:r>
          </a:p>
          <a:p>
            <a:pPr algn="ctr"/>
            <a:endParaRPr lang="en-NZ" sz="4000" dirty="0"/>
          </a:p>
        </p:txBody>
      </p:sp>
    </p:spTree>
    <p:extLst>
      <p:ext uri="{BB962C8B-B14F-4D97-AF65-F5344CB8AC3E}">
        <p14:creationId xmlns:p14="http://schemas.microsoft.com/office/powerpoint/2010/main" val="7548773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4C740-9515-49EA-AE2C-1FE6D89B3E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927652"/>
            <a:ext cx="7758784" cy="5262011"/>
          </a:xfrm>
        </p:spPr>
        <p:txBody>
          <a:bodyPr>
            <a:normAutofit/>
          </a:bodyPr>
          <a:lstStyle/>
          <a:p>
            <a:pPr algn="ctr"/>
            <a:endParaRPr lang="en-NZ" sz="4000" dirty="0"/>
          </a:p>
          <a:p>
            <a:pPr algn="ctr"/>
            <a:r>
              <a:rPr lang="en-NZ" sz="4000" dirty="0"/>
              <a:t>The people turned up to worship.</a:t>
            </a:r>
          </a:p>
          <a:p>
            <a:pPr marL="0" indent="0" algn="ctr">
              <a:buNone/>
            </a:pPr>
            <a:r>
              <a:rPr lang="en-NZ" sz="4000" dirty="0"/>
              <a:t>They came to share in praise…</a:t>
            </a:r>
          </a:p>
          <a:p>
            <a:pPr marL="0" indent="0" algn="ctr">
              <a:buNone/>
            </a:pPr>
            <a:r>
              <a:rPr lang="en-NZ" sz="4000" dirty="0"/>
              <a:t>And they came to share in sacrifice.</a:t>
            </a:r>
          </a:p>
        </p:txBody>
      </p:sp>
    </p:spTree>
    <p:extLst>
      <p:ext uri="{BB962C8B-B14F-4D97-AF65-F5344CB8AC3E}">
        <p14:creationId xmlns:p14="http://schemas.microsoft.com/office/powerpoint/2010/main" val="2393463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512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TIMES HAVE CHANGED!">
            <a:extLst>
              <a:ext uri="{FF2B5EF4-FFF2-40B4-BE49-F238E27FC236}">
                <a16:creationId xmlns:a16="http://schemas.microsoft.com/office/drawing/2014/main" id="{73D7BC9D-5786-4A28-8AB6-35E5CFBA9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2600" y="1128713"/>
            <a:ext cx="8178799" cy="4600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2133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330</TotalTime>
  <Words>803</Words>
  <Application>Microsoft Office PowerPoint</Application>
  <PresentationFormat>On-screen Show (4:3)</PresentationFormat>
  <Paragraphs>121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system-ui</vt:lpstr>
      <vt:lpstr>Office Theme</vt:lpstr>
      <vt:lpstr>What the church is as God sees it.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the church house doors…?</vt:lpstr>
      <vt:lpstr>PowerPoint Presentation</vt:lpstr>
      <vt:lpstr>Open the family doors…?</vt:lpstr>
      <vt:lpstr>…What will we find?</vt:lpstr>
      <vt:lpstr>How to “pick n’ choose” a church.</vt:lpstr>
      <vt:lpstr>The commitment at any/ no cost church…</vt:lpstr>
      <vt:lpstr>The secret society church</vt:lpstr>
      <vt:lpstr>The family traditions church</vt:lpstr>
      <vt:lpstr>Some church that I used to know…</vt:lpstr>
      <vt:lpstr>Some church that I used to know…</vt:lpstr>
      <vt:lpstr>The church is not doors and steeples— its God and His people!</vt:lpstr>
      <vt:lpstr>The church is not doors and steeples— its God and His people!</vt:lpstr>
      <vt:lpstr>The church is not doors and steeples— its God and His people!</vt:lpstr>
      <vt:lpstr>The church is not doors and steeples— its God and His people!</vt:lpstr>
      <vt:lpstr>The church is not doors and steeples— its God and His people!</vt:lpstr>
      <vt:lpstr>The church is not doors and steeples— its God and His people!</vt:lpstr>
      <vt:lpstr>The church is not doors and steeples— its God and His people!</vt:lpstr>
      <vt:lpstr>The church is not doors and steeples— its God and His people!</vt:lpstr>
      <vt:lpstr>The church is not doors and steeples— its God and His people!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the church is as God sees it.</dc:title>
  <dc:creator>Morningside Church</dc:creator>
  <cp:lastModifiedBy>HODGMAN, Geoff (BOSTSC)</cp:lastModifiedBy>
  <cp:revision>17</cp:revision>
  <dcterms:created xsi:type="dcterms:W3CDTF">2016-03-20T01:48:24Z</dcterms:created>
  <dcterms:modified xsi:type="dcterms:W3CDTF">2021-10-07T07:31:54Z</dcterms:modified>
</cp:coreProperties>
</file>