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77" r:id="rId2"/>
    <p:sldId id="609" r:id="rId3"/>
    <p:sldId id="613" r:id="rId4"/>
    <p:sldId id="631" r:id="rId5"/>
    <p:sldId id="620" r:id="rId6"/>
    <p:sldId id="621" r:id="rId7"/>
    <p:sldId id="626" r:id="rId8"/>
    <p:sldId id="627" r:id="rId9"/>
    <p:sldId id="628" r:id="rId10"/>
    <p:sldId id="629" r:id="rId11"/>
    <p:sldId id="630" r:id="rId12"/>
    <p:sldId id="619" r:id="rId13"/>
    <p:sldId id="622" r:id="rId14"/>
    <p:sldId id="623" r:id="rId15"/>
    <p:sldId id="624" r:id="rId16"/>
    <p:sldId id="625" r:id="rId17"/>
    <p:sldId id="615" r:id="rId18"/>
    <p:sldId id="633" r:id="rId19"/>
    <p:sldId id="638" r:id="rId20"/>
    <p:sldId id="639" r:id="rId21"/>
    <p:sldId id="632" r:id="rId22"/>
    <p:sldId id="616" r:id="rId23"/>
    <p:sldId id="594" r:id="rId24"/>
    <p:sldId id="589" r:id="rId25"/>
    <p:sldId id="596" r:id="rId26"/>
    <p:sldId id="590" r:id="rId27"/>
    <p:sldId id="605" r:id="rId28"/>
    <p:sldId id="634" r:id="rId29"/>
    <p:sldId id="635" r:id="rId30"/>
    <p:sldId id="636" r:id="rId31"/>
    <p:sldId id="637" r:id="rId32"/>
    <p:sldId id="601" r:id="rId33"/>
    <p:sldId id="617" r:id="rId34"/>
    <p:sldId id="618" r:id="rId35"/>
    <p:sldId id="597" r:id="rId36"/>
    <p:sldId id="591" r:id="rId37"/>
    <p:sldId id="602" r:id="rId38"/>
    <p:sldId id="58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0FAF-218C-4009-A0DD-8641FA9BC024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FE120-436B-46D6-B012-E1639CE418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11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29/12/2021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If the Lord wills…</a:t>
            </a:r>
          </a:p>
          <a:p>
            <a:r>
              <a:rPr lang="en-US" sz="3600" dirty="0"/>
              <a:t>Part 1.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26 December 2021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have forgotten about 2021’s RESOLUTIONS?</a:t>
            </a:r>
          </a:p>
          <a:p>
            <a:pPr lvl="2"/>
            <a:r>
              <a:rPr lang="en-NZ" sz="2400" dirty="0"/>
              <a:t>What happened to:</a:t>
            </a:r>
          </a:p>
          <a:p>
            <a:pPr lvl="3"/>
            <a:r>
              <a:rPr lang="en-NZ" sz="2200" dirty="0"/>
              <a:t>That Bible reading plan?</a:t>
            </a:r>
          </a:p>
          <a:p>
            <a:pPr lvl="3"/>
            <a:r>
              <a:rPr lang="en-NZ" sz="2200" dirty="0"/>
              <a:t>That better eating plan?</a:t>
            </a:r>
          </a:p>
          <a:p>
            <a:pPr lvl="3"/>
            <a:r>
              <a:rPr lang="en-NZ" sz="2200" dirty="0"/>
              <a:t>That exercise programme?</a:t>
            </a:r>
          </a:p>
          <a:p>
            <a:pPr lvl="3"/>
            <a:r>
              <a:rPr lang="en-NZ" sz="2200" dirty="0"/>
              <a:t>Clearing away the clutter?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4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have forgotten about 2021’s RESOLUTIONS?</a:t>
            </a:r>
          </a:p>
          <a:p>
            <a:pPr lvl="2"/>
            <a:r>
              <a:rPr lang="en-NZ" sz="2400" dirty="0"/>
              <a:t>What happened to:</a:t>
            </a:r>
          </a:p>
          <a:p>
            <a:pPr lvl="3"/>
            <a:r>
              <a:rPr lang="en-NZ" sz="2200" dirty="0"/>
              <a:t>That Bible reading plan?</a:t>
            </a:r>
          </a:p>
          <a:p>
            <a:pPr lvl="3"/>
            <a:r>
              <a:rPr lang="en-NZ" sz="2200" dirty="0"/>
              <a:t>That better eating plan?</a:t>
            </a:r>
          </a:p>
          <a:p>
            <a:pPr lvl="3"/>
            <a:r>
              <a:rPr lang="en-NZ" sz="2200" dirty="0"/>
              <a:t>That exercise programme?</a:t>
            </a:r>
          </a:p>
          <a:p>
            <a:pPr lvl="3"/>
            <a:r>
              <a:rPr lang="en-NZ" sz="2200" dirty="0"/>
              <a:t>Clearing away the clutter?</a:t>
            </a:r>
          </a:p>
          <a:p>
            <a:pPr lvl="3"/>
            <a:r>
              <a:rPr lang="en-NZ" sz="2200" dirty="0"/>
              <a:t>Be nicer to everyone?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3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It is The Lord’s will: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1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It is The Lord’s will:</a:t>
            </a:r>
          </a:p>
          <a:p>
            <a:pPr lvl="1"/>
            <a:r>
              <a:rPr lang="en-NZ" sz="2800" dirty="0"/>
              <a:t>That we look back with pride—I have fought the good fight.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6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It is The Lord’s will:</a:t>
            </a:r>
          </a:p>
          <a:p>
            <a:pPr lvl="1"/>
            <a:r>
              <a:rPr lang="en-NZ" sz="2800" dirty="0"/>
              <a:t>That we look back with pride—I have fought the good fight.</a:t>
            </a:r>
          </a:p>
          <a:p>
            <a:pPr lvl="1"/>
            <a:r>
              <a:rPr lang="en-NZ" sz="2800" dirty="0"/>
              <a:t>That we build on the love that grew—and grow more.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2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It is The Lord’s will:</a:t>
            </a:r>
          </a:p>
          <a:p>
            <a:pPr lvl="1"/>
            <a:r>
              <a:rPr lang="en-NZ" sz="2800" dirty="0"/>
              <a:t>That we look back with pride—I have fought the good fight.</a:t>
            </a:r>
          </a:p>
          <a:p>
            <a:pPr lvl="1"/>
            <a:r>
              <a:rPr lang="en-NZ" sz="2800" dirty="0"/>
              <a:t>That we build on the love that grew—and grow more.</a:t>
            </a:r>
          </a:p>
          <a:p>
            <a:pPr lvl="1"/>
            <a:r>
              <a:rPr lang="en-NZ" sz="2800" dirty="0"/>
              <a:t>That the church gets back together.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2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It is The Lord’s will:</a:t>
            </a:r>
          </a:p>
          <a:p>
            <a:pPr lvl="1"/>
            <a:r>
              <a:rPr lang="en-NZ" sz="2800" dirty="0"/>
              <a:t>That we look back with pride—I have fought the good fight.</a:t>
            </a:r>
          </a:p>
          <a:p>
            <a:pPr lvl="1"/>
            <a:r>
              <a:rPr lang="en-NZ" sz="2800" dirty="0"/>
              <a:t>That we build on the love that grew—and grow more.</a:t>
            </a:r>
          </a:p>
          <a:p>
            <a:pPr lvl="1"/>
            <a:r>
              <a:rPr lang="en-NZ" sz="2800" dirty="0"/>
              <a:t>That the church gets back together.</a:t>
            </a:r>
          </a:p>
          <a:p>
            <a:pPr lvl="1"/>
            <a:r>
              <a:rPr lang="en-NZ" sz="2800" dirty="0"/>
              <a:t>That we use the Lockdown to overcome our frustrations.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6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4:15 — Verse of the Day for 06/15/2013">
            <a:extLst>
              <a:ext uri="{FF2B5EF4-FFF2-40B4-BE49-F238E27FC236}">
                <a16:creationId xmlns:a16="http://schemas.microsoft.com/office/drawing/2014/main" id="{024251F4-AAB9-4200-87C7-BE56F25E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/>
          <a:stretch/>
        </p:blipFill>
        <p:spPr bwMode="auto">
          <a:xfrm>
            <a:off x="0" y="1137626"/>
            <a:ext cx="9144000" cy="3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3D6E-F96A-436A-8016-E54CA36B5A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02E8-7BBD-4970-9E3E-50F7A7C992CE}"/>
              </a:ext>
            </a:extLst>
          </p:cNvPr>
          <p:cNvSpPr txBox="1"/>
          <p:nvPr/>
        </p:nvSpPr>
        <p:spPr>
          <a:xfrm>
            <a:off x="402609" y="4853740"/>
            <a:ext cx="8338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Whatever your plans for 2022…?</a:t>
            </a:r>
          </a:p>
        </p:txBody>
      </p:sp>
    </p:spTree>
    <p:extLst>
      <p:ext uri="{BB962C8B-B14F-4D97-AF65-F5344CB8AC3E}">
        <p14:creationId xmlns:p14="http://schemas.microsoft.com/office/powerpoint/2010/main" val="261142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4:15 — Verse of the Day for 06/15/2013">
            <a:extLst>
              <a:ext uri="{FF2B5EF4-FFF2-40B4-BE49-F238E27FC236}">
                <a16:creationId xmlns:a16="http://schemas.microsoft.com/office/drawing/2014/main" id="{024251F4-AAB9-4200-87C7-BE56F25E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/>
          <a:stretch/>
        </p:blipFill>
        <p:spPr bwMode="auto">
          <a:xfrm>
            <a:off x="0" y="1137626"/>
            <a:ext cx="9144000" cy="3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3D6E-F96A-436A-8016-E54CA36B5A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02E8-7BBD-4970-9E3E-50F7A7C992CE}"/>
              </a:ext>
            </a:extLst>
          </p:cNvPr>
          <p:cNvSpPr txBox="1"/>
          <p:nvPr/>
        </p:nvSpPr>
        <p:spPr>
          <a:xfrm>
            <a:off x="402609" y="4853740"/>
            <a:ext cx="83387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Whatever your plans for 2022…?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They are your choice, 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42818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4:15 — Verse of the Day for 06/15/2013">
            <a:extLst>
              <a:ext uri="{FF2B5EF4-FFF2-40B4-BE49-F238E27FC236}">
                <a16:creationId xmlns:a16="http://schemas.microsoft.com/office/drawing/2014/main" id="{024251F4-AAB9-4200-87C7-BE56F25E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/>
          <a:stretch/>
        </p:blipFill>
        <p:spPr bwMode="auto">
          <a:xfrm>
            <a:off x="0" y="1137626"/>
            <a:ext cx="9144000" cy="3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3D6E-F96A-436A-8016-E54CA36B5A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02E8-7BBD-4970-9E3E-50F7A7C992CE}"/>
              </a:ext>
            </a:extLst>
          </p:cNvPr>
          <p:cNvSpPr txBox="1"/>
          <p:nvPr/>
        </p:nvSpPr>
        <p:spPr>
          <a:xfrm>
            <a:off x="402609" y="4853740"/>
            <a:ext cx="83387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Whatever your plans for 2022…?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They are your choice, 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but God’s property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45259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60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4:15 — Verse of the Day for 06/15/2013">
            <a:extLst>
              <a:ext uri="{FF2B5EF4-FFF2-40B4-BE49-F238E27FC236}">
                <a16:creationId xmlns:a16="http://schemas.microsoft.com/office/drawing/2014/main" id="{024251F4-AAB9-4200-87C7-BE56F25E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/>
          <a:stretch/>
        </p:blipFill>
        <p:spPr bwMode="auto">
          <a:xfrm>
            <a:off x="0" y="1137626"/>
            <a:ext cx="9144000" cy="3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3D6E-F96A-436A-8016-E54CA36B5A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02E8-7BBD-4970-9E3E-50F7A7C992CE}"/>
              </a:ext>
            </a:extLst>
          </p:cNvPr>
          <p:cNvSpPr txBox="1"/>
          <p:nvPr/>
        </p:nvSpPr>
        <p:spPr>
          <a:xfrm>
            <a:off x="402609" y="4853740"/>
            <a:ext cx="83387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Whatever your plans for 2022…?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They are your choice, 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but God’s property</a:t>
            </a:r>
          </a:p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			—Choose wisely!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50667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4:15 — Verse of the Day for 06/15/2013">
            <a:extLst>
              <a:ext uri="{FF2B5EF4-FFF2-40B4-BE49-F238E27FC236}">
                <a16:creationId xmlns:a16="http://schemas.microsoft.com/office/drawing/2014/main" id="{024251F4-AAB9-4200-87C7-BE56F25E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/>
          <a:stretch/>
        </p:blipFill>
        <p:spPr bwMode="auto">
          <a:xfrm>
            <a:off x="0" y="1137626"/>
            <a:ext cx="9144000" cy="3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3D6E-F96A-436A-8016-E54CA36B5A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02E8-7BBD-4970-9E3E-50F7A7C992CE}"/>
              </a:ext>
            </a:extLst>
          </p:cNvPr>
          <p:cNvSpPr txBox="1"/>
          <p:nvPr/>
        </p:nvSpPr>
        <p:spPr>
          <a:xfrm>
            <a:off x="402609" y="4853740"/>
            <a:ext cx="83387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James 4:15—</a:t>
            </a:r>
          </a:p>
          <a:p>
            <a:pPr algn="l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15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Instead, </a:t>
            </a:r>
            <a:r>
              <a:rPr lang="en-NZ" sz="2800" b="0" i="1" dirty="0">
                <a:solidFill>
                  <a:schemeClr val="bg1"/>
                </a:solidFill>
                <a:effectLst/>
                <a:latin typeface="system-ui"/>
              </a:rPr>
              <a:t>you ought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 to say, “If the Lord wills, we will live and also do this or that.”</a:t>
            </a:r>
          </a:p>
        </p:txBody>
      </p:sp>
    </p:spTree>
    <p:extLst>
      <p:ext uri="{BB962C8B-B14F-4D97-AF65-F5344CB8AC3E}">
        <p14:creationId xmlns:p14="http://schemas.microsoft.com/office/powerpoint/2010/main" val="165812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4:15 — Verse of the Day for 06/15/2013">
            <a:extLst>
              <a:ext uri="{FF2B5EF4-FFF2-40B4-BE49-F238E27FC236}">
                <a16:creationId xmlns:a16="http://schemas.microsoft.com/office/drawing/2014/main" id="{024251F4-AAB9-4200-87C7-BE56F25E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/>
          <a:stretch/>
        </p:blipFill>
        <p:spPr bwMode="auto">
          <a:xfrm>
            <a:off x="0" y="1137626"/>
            <a:ext cx="9144000" cy="3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3D6E-F96A-436A-8016-E54CA36B5A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02E8-7BBD-4970-9E3E-50F7A7C992CE}"/>
              </a:ext>
            </a:extLst>
          </p:cNvPr>
          <p:cNvSpPr txBox="1"/>
          <p:nvPr/>
        </p:nvSpPr>
        <p:spPr>
          <a:xfrm>
            <a:off x="382137" y="4852117"/>
            <a:ext cx="83387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Proverbs 16:9</a:t>
            </a:r>
          </a:p>
          <a:p>
            <a:pPr algn="l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The mind of man plans his way,</a:t>
            </a:r>
            <a:b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But the </a:t>
            </a:r>
            <a:r>
              <a:rPr lang="en-NZ" sz="28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 directs his steps.</a:t>
            </a:r>
          </a:p>
        </p:txBody>
      </p:sp>
    </p:spTree>
    <p:extLst>
      <p:ext uri="{BB962C8B-B14F-4D97-AF65-F5344CB8AC3E}">
        <p14:creationId xmlns:p14="http://schemas.microsoft.com/office/powerpoint/2010/main" val="2169726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4:15 — Verse of the Day for 06/15/2013">
            <a:extLst>
              <a:ext uri="{FF2B5EF4-FFF2-40B4-BE49-F238E27FC236}">
                <a16:creationId xmlns:a16="http://schemas.microsoft.com/office/drawing/2014/main" id="{024251F4-AAB9-4200-87C7-BE56F25E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/>
          <a:stretch/>
        </p:blipFill>
        <p:spPr bwMode="auto">
          <a:xfrm>
            <a:off x="0" y="1137626"/>
            <a:ext cx="9144000" cy="3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3D6E-F96A-436A-8016-E54CA36B5A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02E8-7BBD-4970-9E3E-50F7A7C992CE}"/>
              </a:ext>
            </a:extLst>
          </p:cNvPr>
          <p:cNvSpPr txBox="1"/>
          <p:nvPr/>
        </p:nvSpPr>
        <p:spPr>
          <a:xfrm>
            <a:off x="382137" y="4852117"/>
            <a:ext cx="83387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Proverbs 16:3—</a:t>
            </a:r>
          </a:p>
          <a:p>
            <a:pPr algn="l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3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Commit your works to the </a:t>
            </a:r>
            <a:r>
              <a:rPr lang="en-NZ" sz="28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b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And your plans will be established.</a:t>
            </a:r>
          </a:p>
        </p:txBody>
      </p:sp>
    </p:spTree>
    <p:extLst>
      <p:ext uri="{BB962C8B-B14F-4D97-AF65-F5344CB8AC3E}">
        <p14:creationId xmlns:p14="http://schemas.microsoft.com/office/powerpoint/2010/main" val="3009401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17929A-FA91-49F1-8F5C-CDA75E3BEB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0"/>
          <a:stretch/>
        </p:blipFill>
        <p:spPr bwMode="auto">
          <a:xfrm>
            <a:off x="0" y="545911"/>
            <a:ext cx="9144000" cy="63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04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89915"/>
            <a:ext cx="3886200" cy="4987048"/>
          </a:xfrm>
        </p:spPr>
        <p:txBody>
          <a:bodyPr/>
          <a:lstStyle/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17:28—</a:t>
            </a:r>
          </a:p>
          <a:p>
            <a:pPr marL="0" indent="0" algn="ctr">
              <a:buNone/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for in Him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we live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move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 exist,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as even some of your own poets have said,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‘For we also are His children.’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6146" name="Picture 2" descr="May be an image of text that says &quot;Your heart beats 72 times a minute. Every time it beats, it does so with the permission ofits Creator. मत&quot;">
            <a:extLst>
              <a:ext uri="{FF2B5EF4-FFF2-40B4-BE49-F238E27FC236}">
                <a16:creationId xmlns:a16="http://schemas.microsoft.com/office/drawing/2014/main" id="{84035501-5C41-45F5-A057-267C6ED89F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915"/>
            <a:ext cx="4574108" cy="49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97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77469"/>
            <a:ext cx="3886200" cy="435133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Philippians 4:19—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19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 my God will supply all your needs according to His riches in glory in Christ Jesus.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4098" name="Picture 2" descr="The Lord will provide Embroidery Design Scripture ...">
            <a:extLst>
              <a:ext uri="{FF2B5EF4-FFF2-40B4-BE49-F238E27FC236}">
                <a16:creationId xmlns:a16="http://schemas.microsoft.com/office/drawing/2014/main" id="{20D55479-09CC-464A-BD3A-C5E371D21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" y="1377469"/>
            <a:ext cx="4499767" cy="41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64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77469"/>
            <a:ext cx="4132712" cy="5480530"/>
          </a:xfrm>
        </p:spPr>
        <p:txBody>
          <a:bodyPr>
            <a:normAutofit/>
          </a:bodyPr>
          <a:lstStyle/>
          <a:p>
            <a:r>
              <a:rPr lang="en-NZ" dirty="0"/>
              <a:t>Needs provided for: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4098" name="Picture 2" descr="The Lord will provide Embroidery Design Scripture ...">
            <a:extLst>
              <a:ext uri="{FF2B5EF4-FFF2-40B4-BE49-F238E27FC236}">
                <a16:creationId xmlns:a16="http://schemas.microsoft.com/office/drawing/2014/main" id="{20D55479-09CC-464A-BD3A-C5E371D21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" y="1377469"/>
            <a:ext cx="4499767" cy="41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2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77469"/>
            <a:ext cx="4132712" cy="5480530"/>
          </a:xfrm>
        </p:spPr>
        <p:txBody>
          <a:bodyPr>
            <a:normAutofit/>
          </a:bodyPr>
          <a:lstStyle/>
          <a:p>
            <a:r>
              <a:rPr lang="en-NZ" dirty="0"/>
              <a:t>Needs provided for:</a:t>
            </a:r>
          </a:p>
          <a:p>
            <a:r>
              <a:rPr lang="en-NZ" dirty="0"/>
              <a:t>Quantity potential—ALL!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4098" name="Picture 2" descr="The Lord will provide Embroidery Design Scripture ...">
            <a:extLst>
              <a:ext uri="{FF2B5EF4-FFF2-40B4-BE49-F238E27FC236}">
                <a16:creationId xmlns:a16="http://schemas.microsoft.com/office/drawing/2014/main" id="{20D55479-09CC-464A-BD3A-C5E371D21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" y="1377469"/>
            <a:ext cx="4499767" cy="41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38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77469"/>
            <a:ext cx="4132712" cy="5480530"/>
          </a:xfrm>
        </p:spPr>
        <p:txBody>
          <a:bodyPr>
            <a:normAutofit/>
          </a:bodyPr>
          <a:lstStyle/>
          <a:p>
            <a:r>
              <a:rPr lang="en-NZ" dirty="0"/>
              <a:t>Needs provided for:</a:t>
            </a:r>
          </a:p>
          <a:p>
            <a:r>
              <a:rPr lang="en-NZ" dirty="0"/>
              <a:t>Quantity potential—ALL! </a:t>
            </a:r>
          </a:p>
          <a:p>
            <a:r>
              <a:rPr lang="en-NZ" dirty="0"/>
              <a:t>Quantity available—“According to His riches in glory.”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4098" name="Picture 2" descr="The Lord will provide Embroidery Design Scripture ...">
            <a:extLst>
              <a:ext uri="{FF2B5EF4-FFF2-40B4-BE49-F238E27FC236}">
                <a16:creationId xmlns:a16="http://schemas.microsoft.com/office/drawing/2014/main" id="{20D55479-09CC-464A-BD3A-C5E371D21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" y="1377469"/>
            <a:ext cx="4499767" cy="41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7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marL="457200" lvl="1" indent="0">
              <a:buNone/>
            </a:pPr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56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77469"/>
            <a:ext cx="4132712" cy="5480530"/>
          </a:xfrm>
        </p:spPr>
        <p:txBody>
          <a:bodyPr>
            <a:normAutofit/>
          </a:bodyPr>
          <a:lstStyle/>
          <a:p>
            <a:r>
              <a:rPr lang="en-NZ" dirty="0"/>
              <a:t>Needs provided for:</a:t>
            </a:r>
          </a:p>
          <a:p>
            <a:r>
              <a:rPr lang="en-NZ" dirty="0"/>
              <a:t>Quantity potential—ALL! </a:t>
            </a:r>
          </a:p>
          <a:p>
            <a:r>
              <a:rPr lang="en-NZ" dirty="0"/>
              <a:t>Quantity available—“According to His riches in glory.” </a:t>
            </a:r>
          </a:p>
          <a:p>
            <a:r>
              <a:rPr lang="en-NZ" dirty="0"/>
              <a:t>A fact best accepted than worried about.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4098" name="Picture 2" descr="The Lord will provide Embroidery Design Scripture ...">
            <a:extLst>
              <a:ext uri="{FF2B5EF4-FFF2-40B4-BE49-F238E27FC236}">
                <a16:creationId xmlns:a16="http://schemas.microsoft.com/office/drawing/2014/main" id="{20D55479-09CC-464A-BD3A-C5E371D21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" y="1377469"/>
            <a:ext cx="4499767" cy="41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80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77469"/>
            <a:ext cx="4132712" cy="5480530"/>
          </a:xfrm>
        </p:spPr>
        <p:txBody>
          <a:bodyPr>
            <a:normAutofit/>
          </a:bodyPr>
          <a:lstStyle/>
          <a:p>
            <a:r>
              <a:rPr lang="en-NZ" dirty="0"/>
              <a:t>Needs provided for:</a:t>
            </a:r>
          </a:p>
          <a:p>
            <a:r>
              <a:rPr lang="en-NZ" dirty="0"/>
              <a:t>Quantity potential—ALL! </a:t>
            </a:r>
          </a:p>
          <a:p>
            <a:r>
              <a:rPr lang="en-NZ" dirty="0"/>
              <a:t>Quantity available—“According to His riches in glory.” </a:t>
            </a:r>
          </a:p>
          <a:p>
            <a:r>
              <a:rPr lang="en-NZ" dirty="0"/>
              <a:t>A fact best accepted than worried about.</a:t>
            </a:r>
          </a:p>
          <a:p>
            <a:r>
              <a:rPr lang="en-NZ" dirty="0"/>
              <a:t>To worry is to deny God’s power.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4098" name="Picture 2" descr="The Lord will provide Embroidery Design Scripture ...">
            <a:extLst>
              <a:ext uri="{FF2B5EF4-FFF2-40B4-BE49-F238E27FC236}">
                <a16:creationId xmlns:a16="http://schemas.microsoft.com/office/drawing/2014/main" id="{20D55479-09CC-464A-BD3A-C5E371D21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" y="1377469"/>
            <a:ext cx="4499767" cy="41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66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18867"/>
            <a:ext cx="3886200" cy="60391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Corinthians 8:7—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just as you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abound in everything,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in faith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utterance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knowledge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in all earnestness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in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 love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we inspired in you,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see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that you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abound in this gracious work also. </a:t>
            </a:r>
            <a:r>
              <a:rPr lang="en-NZ" sz="11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11270" name="Picture 6" descr="God's Story: Generosity - YouTube | Kids sunday school ...">
            <a:extLst>
              <a:ext uri="{FF2B5EF4-FFF2-40B4-BE49-F238E27FC236}">
                <a16:creationId xmlns:a16="http://schemas.microsoft.com/office/drawing/2014/main" id="{06D78B9C-7F75-490B-9452-CA424B9AAA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9851" b="20664"/>
          <a:stretch/>
        </p:blipFill>
        <p:spPr bwMode="auto">
          <a:xfrm>
            <a:off x="0" y="1624084"/>
            <a:ext cx="4514851" cy="40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38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18867"/>
            <a:ext cx="3886200" cy="6039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Corinthians 9:8—</a:t>
            </a:r>
          </a:p>
          <a:p>
            <a:pPr marL="0" indent="0" algn="ctr">
              <a:buNone/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 God is able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to make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all grace abound to you,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that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always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having all sufficiency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in everything,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you may have an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abundance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for every good deed;</a:t>
            </a:r>
          </a:p>
          <a:p>
            <a:pPr marL="0" indent="0" algn="ctr">
              <a:buNone/>
            </a:pPr>
            <a:r>
              <a:rPr lang="en-NZ" sz="11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11270" name="Picture 6" descr="God's Story: Generosity - YouTube | Kids sunday school ...">
            <a:extLst>
              <a:ext uri="{FF2B5EF4-FFF2-40B4-BE49-F238E27FC236}">
                <a16:creationId xmlns:a16="http://schemas.microsoft.com/office/drawing/2014/main" id="{06D78B9C-7F75-490B-9452-CA424B9AAA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9851" b="20664"/>
          <a:stretch/>
        </p:blipFill>
        <p:spPr bwMode="auto">
          <a:xfrm>
            <a:off x="0" y="1624084"/>
            <a:ext cx="4514851" cy="40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66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18867"/>
            <a:ext cx="3886200" cy="60391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Malachi 3:10—</a:t>
            </a:r>
          </a:p>
          <a:p>
            <a:pPr marL="0" indent="0" algn="ctr">
              <a:buNone/>
            </a:pPr>
            <a:r>
              <a:rPr lang="en-NZ" b="1" baseline="30000" dirty="0">
                <a:solidFill>
                  <a:srgbClr val="000000"/>
                </a:solidFill>
                <a:latin typeface="system-ui"/>
              </a:rPr>
              <a:t>“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Bring the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whole tithe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into the storehouse,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that there may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be food in My house,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test Me now in this,”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says the </a:t>
            </a:r>
            <a:r>
              <a:rPr lang="en-NZ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of hosts,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“if I will not open for you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windows of heaven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 pour out for you a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blessing until it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overflows. </a:t>
            </a:r>
            <a:r>
              <a:rPr lang="en-NZ" sz="11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11270" name="Picture 6" descr="God's Story: Generosity - YouTube | Kids sunday school ...">
            <a:extLst>
              <a:ext uri="{FF2B5EF4-FFF2-40B4-BE49-F238E27FC236}">
                <a16:creationId xmlns:a16="http://schemas.microsoft.com/office/drawing/2014/main" id="{06D78B9C-7F75-490B-9452-CA424B9AAA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9851" b="20664"/>
          <a:stretch/>
        </p:blipFill>
        <p:spPr bwMode="auto">
          <a:xfrm>
            <a:off x="0" y="1624084"/>
            <a:ext cx="4514851" cy="40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46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7170" name="Picture 2" descr="Tegenungan Waterfall - Bali Value Tours">
            <a:extLst>
              <a:ext uri="{FF2B5EF4-FFF2-40B4-BE49-F238E27FC236}">
                <a16:creationId xmlns:a16="http://schemas.microsoft.com/office/drawing/2014/main" id="{781A487F-81A6-4F45-84F6-646B6D3A92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918"/>
            <a:ext cx="9144000" cy="54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52ECA0-DA71-44CB-9612-49D9CFE2507D}"/>
              </a:ext>
            </a:extLst>
          </p:cNvPr>
          <p:cNvSpPr txBox="1">
            <a:spLocks/>
          </p:cNvSpPr>
          <p:nvPr/>
        </p:nvSpPr>
        <p:spPr>
          <a:xfrm>
            <a:off x="4983708" y="1084321"/>
            <a:ext cx="38862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  <a:latin typeface="system-ui"/>
              </a:rPr>
              <a:t>Isaiah 58:11—</a:t>
            </a:r>
          </a:p>
          <a:p>
            <a:r>
              <a:rPr lang="en-NZ" b="1" baseline="30000" dirty="0">
                <a:solidFill>
                  <a:schemeClr val="bg1"/>
                </a:solidFill>
                <a:latin typeface="system-ui"/>
              </a:rPr>
              <a:t>11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“And the </a:t>
            </a:r>
            <a:r>
              <a:rPr lang="en-NZ" cap="small" dirty="0">
                <a:solidFill>
                  <a:schemeClr val="bg1"/>
                </a:solidFill>
                <a:latin typeface="system-ui"/>
              </a:rPr>
              <a:t>Lord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 will continually guide you,</a:t>
            </a:r>
            <a:br>
              <a:rPr lang="en-NZ" dirty="0">
                <a:solidFill>
                  <a:schemeClr val="bg1"/>
                </a:solidFill>
                <a:latin typeface="system-ui"/>
              </a:rPr>
            </a:br>
            <a:r>
              <a:rPr lang="en-NZ" dirty="0">
                <a:solidFill>
                  <a:schemeClr val="bg1"/>
                </a:solidFill>
                <a:latin typeface="system-ui"/>
              </a:rPr>
              <a:t>And satisfy your desire in scorched places,</a:t>
            </a:r>
            <a:br>
              <a:rPr lang="en-NZ" dirty="0">
                <a:solidFill>
                  <a:schemeClr val="bg1"/>
                </a:solidFill>
                <a:latin typeface="system-ui"/>
              </a:rPr>
            </a:br>
            <a:r>
              <a:rPr lang="en-NZ" dirty="0">
                <a:solidFill>
                  <a:schemeClr val="bg1"/>
                </a:solidFill>
                <a:latin typeface="system-ui"/>
              </a:rPr>
              <a:t>And give strength to your bones;</a:t>
            </a:r>
            <a:br>
              <a:rPr lang="en-NZ" dirty="0">
                <a:solidFill>
                  <a:schemeClr val="bg1"/>
                </a:solidFill>
                <a:latin typeface="system-ui"/>
              </a:rPr>
            </a:br>
            <a:r>
              <a:rPr lang="en-NZ" dirty="0">
                <a:solidFill>
                  <a:schemeClr val="bg1"/>
                </a:solidFill>
                <a:latin typeface="system-ui"/>
              </a:rPr>
              <a:t>And you will be like a watered garden,</a:t>
            </a:r>
            <a:br>
              <a:rPr lang="en-NZ" dirty="0">
                <a:solidFill>
                  <a:schemeClr val="bg1"/>
                </a:solidFill>
                <a:latin typeface="system-ui"/>
              </a:rPr>
            </a:br>
            <a:r>
              <a:rPr lang="en-NZ" dirty="0">
                <a:solidFill>
                  <a:schemeClr val="bg1"/>
                </a:solidFill>
                <a:latin typeface="system-ui"/>
              </a:rPr>
              <a:t>And like a spring of water whose waters do not fail. </a:t>
            </a:r>
            <a:r>
              <a:rPr lang="en-NZ" sz="1200" dirty="0">
                <a:solidFill>
                  <a:schemeClr val="bg1"/>
                </a:solidFill>
                <a:latin typeface="system-ui"/>
              </a:rPr>
              <a:t>(NASB95)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6507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629734"/>
            <a:ext cx="9144000" cy="2609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Isaiah 40:31</a:t>
            </a:r>
          </a:p>
          <a:p>
            <a:pPr marL="0" indent="0" algn="ctr">
              <a:buNone/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Yet those who wait for the </a:t>
            </a:r>
            <a:r>
              <a:rPr lang="en-NZ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Will gain new strength;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will mount up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with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wings like eagles,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will run and not get tired,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They will walk and not become weary. </a:t>
            </a:r>
            <a:r>
              <a:rPr lang="en-NZ" sz="15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5122" name="Picture 2" descr="THOSE WHO WAIT UPON THE LORD - Heavenly Treasures Ministry">
            <a:extLst>
              <a:ext uri="{FF2B5EF4-FFF2-40B4-BE49-F238E27FC236}">
                <a16:creationId xmlns:a16="http://schemas.microsoft.com/office/drawing/2014/main" id="{0528D9C6-6A56-48DF-817E-476A4252C7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0"/>
          <a:stretch/>
        </p:blipFill>
        <p:spPr bwMode="auto">
          <a:xfrm>
            <a:off x="975815" y="3225399"/>
            <a:ext cx="7192370" cy="36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98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If the Lord wills…</a:t>
            </a:r>
            <a:endParaRPr lang="en-NZ" dirty="0"/>
          </a:p>
        </p:txBody>
      </p:sp>
      <p:pic>
        <p:nvPicPr>
          <p:cNvPr id="10242" name="Picture 2" descr="May be an image of text that says &quot;When we draw our last breath only one thing matters, that our name is written in the Lamb's book of life.&quot;">
            <a:extLst>
              <a:ext uri="{FF2B5EF4-FFF2-40B4-BE49-F238E27FC236}">
                <a16:creationId xmlns:a16="http://schemas.microsoft.com/office/drawing/2014/main" id="{6856126E-0AB5-4570-A816-1139C52A7B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2" y="681037"/>
            <a:ext cx="6250675" cy="61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5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ptism clipart water baptism, Baptism water baptism ...">
            <a:extLst>
              <a:ext uri="{FF2B5EF4-FFF2-40B4-BE49-F238E27FC236}">
                <a16:creationId xmlns:a16="http://schemas.microsoft.com/office/drawing/2014/main" id="{DC1AB105-8464-49BA-A516-D3E534378F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513"/>
            <a:ext cx="7067128" cy="39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F6667B-D9E9-42D9-9E40-13C8F7853E34}"/>
              </a:ext>
            </a:extLst>
          </p:cNvPr>
          <p:cNvSpPr txBox="1">
            <a:spLocks/>
          </p:cNvSpPr>
          <p:nvPr/>
        </p:nvSpPr>
        <p:spPr>
          <a:xfrm>
            <a:off x="4932040" y="332656"/>
            <a:ext cx="3960440" cy="3744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2:41—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41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then, those who had received his word were baptized; and that day there were added about three thousand souls.</a:t>
            </a:r>
            <a:r>
              <a:rPr lang="en-NZ" b="0" i="0" dirty="0">
                <a:effectLst/>
                <a:latin typeface="system-ui"/>
              </a:rPr>
              <a:t> </a:t>
            </a:r>
            <a:r>
              <a:rPr lang="en-NZ" sz="1200" b="0" i="0" dirty="0">
                <a:effectLst/>
                <a:latin typeface="system-ui"/>
              </a:rPr>
              <a:t>(NASB95)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5716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greet the new year expecting the same problems?</a:t>
            </a:r>
          </a:p>
          <a:p>
            <a:pPr marL="457200" lvl="1" indent="0">
              <a:buNone/>
            </a:pPr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3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have forgotten about 2021’s RESOLUTIONS?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0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have forgotten about 2021’s RESOLUTIONS?</a:t>
            </a:r>
          </a:p>
          <a:p>
            <a:pPr lvl="2"/>
            <a:r>
              <a:rPr lang="en-NZ" sz="2400" dirty="0"/>
              <a:t>What happened to: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7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have forgotten about 2021’s RESOLUTIONS?</a:t>
            </a:r>
          </a:p>
          <a:p>
            <a:pPr lvl="2"/>
            <a:r>
              <a:rPr lang="en-NZ" sz="2400" dirty="0"/>
              <a:t>What happened to:</a:t>
            </a:r>
          </a:p>
          <a:p>
            <a:pPr lvl="3"/>
            <a:r>
              <a:rPr lang="en-NZ" sz="2200" dirty="0"/>
              <a:t>That Bible reading plan?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1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have forgotten about 2021’s RESOLUTIONS?</a:t>
            </a:r>
          </a:p>
          <a:p>
            <a:pPr lvl="2"/>
            <a:r>
              <a:rPr lang="en-NZ" sz="2400" dirty="0"/>
              <a:t>What happened to:</a:t>
            </a:r>
          </a:p>
          <a:p>
            <a:pPr lvl="3"/>
            <a:r>
              <a:rPr lang="en-NZ" sz="2200" dirty="0"/>
              <a:t>That Bible reading plan?</a:t>
            </a:r>
          </a:p>
          <a:p>
            <a:pPr lvl="3"/>
            <a:r>
              <a:rPr lang="en-NZ" sz="2200" dirty="0"/>
              <a:t>That better eating plan?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1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D8D5-4828-4A80-A76A-5494DF79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712191"/>
            <a:ext cx="9144000" cy="3145808"/>
          </a:xfrm>
        </p:spPr>
        <p:txBody>
          <a:bodyPr/>
          <a:lstStyle/>
          <a:p>
            <a:r>
              <a:rPr lang="en-NZ" dirty="0"/>
              <a:t>How many Christians…?</a:t>
            </a:r>
          </a:p>
          <a:p>
            <a:pPr lvl="1"/>
            <a:r>
              <a:rPr lang="en-NZ" sz="2800" dirty="0"/>
              <a:t>Will have forgotten about 2021’s RESOLUTIONS?</a:t>
            </a:r>
          </a:p>
          <a:p>
            <a:pPr lvl="2"/>
            <a:r>
              <a:rPr lang="en-NZ" sz="2400" dirty="0"/>
              <a:t>What happened to:</a:t>
            </a:r>
          </a:p>
          <a:p>
            <a:pPr lvl="3"/>
            <a:r>
              <a:rPr lang="en-NZ" sz="2200" dirty="0"/>
              <a:t>That Bible reading plan?</a:t>
            </a:r>
          </a:p>
          <a:p>
            <a:pPr lvl="3"/>
            <a:r>
              <a:rPr lang="en-NZ" sz="2200" dirty="0"/>
              <a:t>That better eating plan?</a:t>
            </a:r>
          </a:p>
          <a:p>
            <a:pPr lvl="3"/>
            <a:r>
              <a:rPr lang="en-NZ" sz="2200" dirty="0"/>
              <a:t>That exercise programme?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C176D-9398-4526-AC80-6BA5486059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If the Lord wills…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1DDBAF-F1B5-46CB-A30F-1B6870E05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b="30507"/>
          <a:stretch/>
        </p:blipFill>
        <p:spPr bwMode="auto">
          <a:xfrm>
            <a:off x="0" y="545911"/>
            <a:ext cx="9177551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7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19169</TotalTime>
  <Words>1112</Words>
  <Application>Microsoft Office PowerPoint</Application>
  <PresentationFormat>On-screen Show (4:3)</PresentationFormat>
  <Paragraphs>186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220</cp:revision>
  <dcterms:created xsi:type="dcterms:W3CDTF">2018-02-15T21:37:55Z</dcterms:created>
  <dcterms:modified xsi:type="dcterms:W3CDTF">2021-12-29T00:06:12Z</dcterms:modified>
</cp:coreProperties>
</file>