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77" r:id="rId2"/>
    <p:sldId id="256" r:id="rId3"/>
    <p:sldId id="396" r:id="rId4"/>
    <p:sldId id="400" r:id="rId5"/>
    <p:sldId id="405" r:id="rId6"/>
    <p:sldId id="406" r:id="rId7"/>
    <p:sldId id="407" r:id="rId8"/>
    <p:sldId id="408" r:id="rId9"/>
    <p:sldId id="409" r:id="rId10"/>
    <p:sldId id="403" r:id="rId11"/>
    <p:sldId id="404" r:id="rId12"/>
    <p:sldId id="419" r:id="rId13"/>
    <p:sldId id="420" r:id="rId14"/>
    <p:sldId id="421" r:id="rId15"/>
    <p:sldId id="410" r:id="rId16"/>
    <p:sldId id="401" r:id="rId17"/>
    <p:sldId id="422" r:id="rId18"/>
    <p:sldId id="411" r:id="rId19"/>
    <p:sldId id="417" r:id="rId20"/>
    <p:sldId id="418" r:id="rId21"/>
    <p:sldId id="412" r:id="rId22"/>
    <p:sldId id="413" r:id="rId23"/>
    <p:sldId id="414" r:id="rId24"/>
    <p:sldId id="415" r:id="rId25"/>
    <p:sldId id="416" r:id="rId26"/>
    <p:sldId id="394"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141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C10F75-B395-444D-BD15-FEAD8DBBD74E}" type="datetimeFigureOut">
              <a:rPr lang="en-NZ" smtClean="0"/>
              <a:t>5/12/2021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22079E7-5D2A-4A58-9735-6042E9B341AD}" type="slidenum">
              <a:rPr lang="en-NZ" smtClean="0"/>
              <a:t>‹#›</a:t>
            </a:fld>
            <a:endParaRPr lang="en-NZ"/>
          </a:p>
        </p:txBody>
      </p:sp>
    </p:spTree>
    <p:extLst>
      <p:ext uri="{BB962C8B-B14F-4D97-AF65-F5344CB8AC3E}">
        <p14:creationId xmlns:p14="http://schemas.microsoft.com/office/powerpoint/2010/main" val="4099517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C10F75-B395-444D-BD15-FEAD8DBBD74E}" type="datetimeFigureOut">
              <a:rPr lang="en-NZ" smtClean="0"/>
              <a:t>5/12/2021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22079E7-5D2A-4A58-9735-6042E9B341AD}" type="slidenum">
              <a:rPr lang="en-NZ" smtClean="0"/>
              <a:t>‹#›</a:t>
            </a:fld>
            <a:endParaRPr lang="en-NZ"/>
          </a:p>
        </p:txBody>
      </p:sp>
    </p:spTree>
    <p:extLst>
      <p:ext uri="{BB962C8B-B14F-4D97-AF65-F5344CB8AC3E}">
        <p14:creationId xmlns:p14="http://schemas.microsoft.com/office/powerpoint/2010/main" val="3334542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C10F75-B395-444D-BD15-FEAD8DBBD74E}" type="datetimeFigureOut">
              <a:rPr lang="en-NZ" smtClean="0"/>
              <a:t>5/12/2021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22079E7-5D2A-4A58-9735-6042E9B341AD}" type="slidenum">
              <a:rPr lang="en-NZ" smtClean="0"/>
              <a:t>‹#›</a:t>
            </a:fld>
            <a:endParaRPr lang="en-NZ"/>
          </a:p>
        </p:txBody>
      </p:sp>
    </p:spTree>
    <p:extLst>
      <p:ext uri="{BB962C8B-B14F-4D97-AF65-F5344CB8AC3E}">
        <p14:creationId xmlns:p14="http://schemas.microsoft.com/office/powerpoint/2010/main" val="601617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C10F75-B395-444D-BD15-FEAD8DBBD74E}" type="datetimeFigureOut">
              <a:rPr lang="en-NZ" smtClean="0"/>
              <a:t>5/12/2021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22079E7-5D2A-4A58-9735-6042E9B341AD}" type="slidenum">
              <a:rPr lang="en-NZ" smtClean="0"/>
              <a:t>‹#›</a:t>
            </a:fld>
            <a:endParaRPr lang="en-NZ"/>
          </a:p>
        </p:txBody>
      </p:sp>
    </p:spTree>
    <p:extLst>
      <p:ext uri="{BB962C8B-B14F-4D97-AF65-F5344CB8AC3E}">
        <p14:creationId xmlns:p14="http://schemas.microsoft.com/office/powerpoint/2010/main" val="3918080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C10F75-B395-444D-BD15-FEAD8DBBD74E}" type="datetimeFigureOut">
              <a:rPr lang="en-NZ" smtClean="0"/>
              <a:t>5/12/2021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22079E7-5D2A-4A58-9735-6042E9B341AD}" type="slidenum">
              <a:rPr lang="en-NZ" smtClean="0"/>
              <a:t>‹#›</a:t>
            </a:fld>
            <a:endParaRPr lang="en-NZ"/>
          </a:p>
        </p:txBody>
      </p:sp>
    </p:spTree>
    <p:extLst>
      <p:ext uri="{BB962C8B-B14F-4D97-AF65-F5344CB8AC3E}">
        <p14:creationId xmlns:p14="http://schemas.microsoft.com/office/powerpoint/2010/main" val="2724458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C10F75-B395-444D-BD15-FEAD8DBBD74E}" type="datetimeFigureOut">
              <a:rPr lang="en-NZ" smtClean="0"/>
              <a:t>5/12/2021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22079E7-5D2A-4A58-9735-6042E9B341AD}" type="slidenum">
              <a:rPr lang="en-NZ" smtClean="0"/>
              <a:t>‹#›</a:t>
            </a:fld>
            <a:endParaRPr lang="en-NZ"/>
          </a:p>
        </p:txBody>
      </p:sp>
    </p:spTree>
    <p:extLst>
      <p:ext uri="{BB962C8B-B14F-4D97-AF65-F5344CB8AC3E}">
        <p14:creationId xmlns:p14="http://schemas.microsoft.com/office/powerpoint/2010/main" val="2896863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C10F75-B395-444D-BD15-FEAD8DBBD74E}" type="datetimeFigureOut">
              <a:rPr lang="en-NZ" smtClean="0"/>
              <a:t>5/12/2021</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D22079E7-5D2A-4A58-9735-6042E9B341AD}" type="slidenum">
              <a:rPr lang="en-NZ" smtClean="0"/>
              <a:t>‹#›</a:t>
            </a:fld>
            <a:endParaRPr lang="en-NZ"/>
          </a:p>
        </p:txBody>
      </p:sp>
    </p:spTree>
    <p:extLst>
      <p:ext uri="{BB962C8B-B14F-4D97-AF65-F5344CB8AC3E}">
        <p14:creationId xmlns:p14="http://schemas.microsoft.com/office/powerpoint/2010/main" val="2537128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C10F75-B395-444D-BD15-FEAD8DBBD74E}" type="datetimeFigureOut">
              <a:rPr lang="en-NZ" smtClean="0"/>
              <a:t>5/12/2021</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D22079E7-5D2A-4A58-9735-6042E9B341AD}" type="slidenum">
              <a:rPr lang="en-NZ" smtClean="0"/>
              <a:t>‹#›</a:t>
            </a:fld>
            <a:endParaRPr lang="en-NZ"/>
          </a:p>
        </p:txBody>
      </p:sp>
    </p:spTree>
    <p:extLst>
      <p:ext uri="{BB962C8B-B14F-4D97-AF65-F5344CB8AC3E}">
        <p14:creationId xmlns:p14="http://schemas.microsoft.com/office/powerpoint/2010/main" val="3149920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C10F75-B395-444D-BD15-FEAD8DBBD74E}" type="datetimeFigureOut">
              <a:rPr lang="en-NZ" smtClean="0"/>
              <a:t>5/12/2021</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D22079E7-5D2A-4A58-9735-6042E9B341AD}" type="slidenum">
              <a:rPr lang="en-NZ" smtClean="0"/>
              <a:t>‹#›</a:t>
            </a:fld>
            <a:endParaRPr lang="en-NZ"/>
          </a:p>
        </p:txBody>
      </p:sp>
    </p:spTree>
    <p:extLst>
      <p:ext uri="{BB962C8B-B14F-4D97-AF65-F5344CB8AC3E}">
        <p14:creationId xmlns:p14="http://schemas.microsoft.com/office/powerpoint/2010/main" val="325371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C10F75-B395-444D-BD15-FEAD8DBBD74E}" type="datetimeFigureOut">
              <a:rPr lang="en-NZ" smtClean="0"/>
              <a:t>5/12/2021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22079E7-5D2A-4A58-9735-6042E9B341AD}" type="slidenum">
              <a:rPr lang="en-NZ" smtClean="0"/>
              <a:t>‹#›</a:t>
            </a:fld>
            <a:endParaRPr lang="en-NZ"/>
          </a:p>
        </p:txBody>
      </p:sp>
    </p:spTree>
    <p:extLst>
      <p:ext uri="{BB962C8B-B14F-4D97-AF65-F5344CB8AC3E}">
        <p14:creationId xmlns:p14="http://schemas.microsoft.com/office/powerpoint/2010/main" val="201836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C10F75-B395-444D-BD15-FEAD8DBBD74E}" type="datetimeFigureOut">
              <a:rPr lang="en-NZ" smtClean="0"/>
              <a:t>5/12/2021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22079E7-5D2A-4A58-9735-6042E9B341AD}" type="slidenum">
              <a:rPr lang="en-NZ" smtClean="0"/>
              <a:t>‹#›</a:t>
            </a:fld>
            <a:endParaRPr lang="en-NZ"/>
          </a:p>
        </p:txBody>
      </p:sp>
    </p:spTree>
    <p:extLst>
      <p:ext uri="{BB962C8B-B14F-4D97-AF65-F5344CB8AC3E}">
        <p14:creationId xmlns:p14="http://schemas.microsoft.com/office/powerpoint/2010/main" val="2605947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C10F75-B395-444D-BD15-FEAD8DBBD74E}" type="datetimeFigureOut">
              <a:rPr lang="en-NZ" smtClean="0"/>
              <a:t>5/12/2021</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2079E7-5D2A-4A58-9735-6042E9B341AD}" type="slidenum">
              <a:rPr lang="en-NZ" smtClean="0"/>
              <a:t>‹#›</a:t>
            </a:fld>
            <a:endParaRPr lang="en-NZ"/>
          </a:p>
        </p:txBody>
      </p:sp>
    </p:spTree>
    <p:extLst>
      <p:ext uri="{BB962C8B-B14F-4D97-AF65-F5344CB8AC3E}">
        <p14:creationId xmlns:p14="http://schemas.microsoft.com/office/powerpoint/2010/main" val="35182417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685A3B99-EB2F-4BAB-AB64-F6E13F957339}"/>
              </a:ext>
            </a:extLst>
          </p:cNvPr>
          <p:cNvSpPr txBox="1">
            <a:spLocks/>
          </p:cNvSpPr>
          <p:nvPr/>
        </p:nvSpPr>
        <p:spPr>
          <a:xfrm>
            <a:off x="0" y="0"/>
            <a:ext cx="9144000" cy="685800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4000" dirty="0"/>
              <a:t>Series: </a:t>
            </a:r>
            <a:r>
              <a:rPr lang="en-NZ" sz="4000" dirty="0"/>
              <a:t>Unique (Part 2.).</a:t>
            </a:r>
          </a:p>
          <a:p>
            <a:r>
              <a:rPr lang="en-NZ" sz="4000" dirty="0"/>
              <a:t>“No one like you!”</a:t>
            </a:r>
            <a:endParaRPr lang="en-US" sz="4000" dirty="0"/>
          </a:p>
          <a:p>
            <a:endParaRPr lang="en-US" sz="800" dirty="0"/>
          </a:p>
          <a:p>
            <a:r>
              <a:rPr lang="en-NZ" sz="3600" dirty="0"/>
              <a:t>John Staiger</a:t>
            </a:r>
          </a:p>
          <a:p>
            <a:endParaRPr lang="en-NZ" sz="800" dirty="0"/>
          </a:p>
          <a:p>
            <a:r>
              <a:rPr lang="en-NZ" sz="3600" dirty="0"/>
              <a:t>Morningside Church of Christ </a:t>
            </a:r>
          </a:p>
          <a:p>
            <a:endParaRPr lang="en-NZ" sz="800" dirty="0"/>
          </a:p>
          <a:p>
            <a:r>
              <a:rPr lang="en-NZ" sz="3600" dirty="0"/>
              <a:t>Sunday 5 December 2021</a:t>
            </a:r>
          </a:p>
          <a:p>
            <a:endParaRPr lang="en-NZ" sz="800" dirty="0"/>
          </a:p>
          <a:p>
            <a:r>
              <a:rPr lang="en-NZ" sz="3600" dirty="0"/>
              <a:t>PM Sermon</a:t>
            </a:r>
          </a:p>
          <a:p>
            <a:endParaRPr lang="en-NZ" sz="800" dirty="0"/>
          </a:p>
          <a:p>
            <a:r>
              <a:rPr lang="en-NZ" sz="3600" dirty="0"/>
              <a:t>Broadcast on Facebook Live from Massey, Auckland, Aotearoa/NZ.</a:t>
            </a:r>
          </a:p>
          <a:p>
            <a:endParaRPr lang="en-NZ" sz="800" dirty="0"/>
          </a:p>
          <a:p>
            <a:r>
              <a:rPr lang="en-NZ" sz="3600" dirty="0"/>
              <a:t>www.morningsidechurchofchrist.org.nz</a:t>
            </a:r>
          </a:p>
        </p:txBody>
      </p:sp>
    </p:spTree>
    <p:extLst>
      <p:ext uri="{BB962C8B-B14F-4D97-AF65-F5344CB8AC3E}">
        <p14:creationId xmlns:p14="http://schemas.microsoft.com/office/powerpoint/2010/main" val="613513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placement—Esther</a:t>
            </a:r>
          </a:p>
          <a:p>
            <a:endParaRPr lang="en-NZ" dirty="0"/>
          </a:p>
        </p:txBody>
      </p:sp>
      <p:pic>
        <p:nvPicPr>
          <p:cNvPr id="1028" name="Picture 4" descr="Biastes, Singapore - Queen Esther fears to reveal herself because the  penalty for going to the inner court of the King is death. But Mordecai  warns her that there is no security">
            <a:extLst>
              <a:ext uri="{FF2B5EF4-FFF2-40B4-BE49-F238E27FC236}">
                <a16:creationId xmlns:a16="http://schemas.microsoft.com/office/drawing/2014/main" id="{A61D27A7-9141-46F5-8B41-B571BEF02F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8722" y="1768973"/>
            <a:ext cx="4075277" cy="5089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8209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3" name="Content Placeholder 2">
            <a:extLst>
              <a:ext uri="{FF2B5EF4-FFF2-40B4-BE49-F238E27FC236}">
                <a16:creationId xmlns:a16="http://schemas.microsoft.com/office/drawing/2014/main" id="{159B5BA7-85C6-4C52-A609-043AB04EE2A6}"/>
              </a:ext>
            </a:extLst>
          </p:cNvPr>
          <p:cNvSpPr>
            <a:spLocks noGrp="1"/>
          </p:cNvSpPr>
          <p:nvPr>
            <p:ph sz="half" idx="1"/>
          </p:nvPr>
        </p:nvSpPr>
        <p:spPr>
          <a:xfrm>
            <a:off x="-1" y="1768972"/>
            <a:ext cx="5076967" cy="5089028"/>
          </a:xfrm>
        </p:spPr>
        <p:txBody>
          <a:bodyPr>
            <a:normAutofit lnSpcReduction="10000"/>
          </a:bodyPr>
          <a:lstStyle/>
          <a:p>
            <a:pPr algn="l">
              <a:lnSpc>
                <a:spcPct val="80000"/>
              </a:lnSpc>
            </a:pPr>
            <a:r>
              <a:rPr lang="en-NZ" sz="4000" b="0" i="0" spc="-200" dirty="0">
                <a:solidFill>
                  <a:srgbClr val="000000"/>
                </a:solidFill>
                <a:effectLst/>
              </a:rPr>
              <a:t>Esther 4:14—</a:t>
            </a:r>
          </a:p>
          <a:p>
            <a:pPr algn="l">
              <a:lnSpc>
                <a:spcPct val="80000"/>
              </a:lnSpc>
            </a:pPr>
            <a:r>
              <a:rPr lang="en-NZ" sz="4000" b="1" i="0" spc="-200" baseline="30000" dirty="0">
                <a:solidFill>
                  <a:srgbClr val="000000"/>
                </a:solidFill>
                <a:effectLst/>
              </a:rPr>
              <a:t>14</a:t>
            </a:r>
            <a:r>
              <a:rPr lang="en-NZ" sz="4000" b="0" i="0" spc="-200" dirty="0">
                <a:solidFill>
                  <a:srgbClr val="000000"/>
                </a:solidFill>
                <a:effectLst/>
              </a:rPr>
              <a:t>For if you remain silent at this time, relief and deliverance will arise for the Jews from another place and you and your father’s house will perish. And who knows whether you have not attained royalty for such a time as this?” </a:t>
            </a:r>
            <a:r>
              <a:rPr lang="en-NZ" sz="1700" b="0" i="0" spc="-200" dirty="0">
                <a:solidFill>
                  <a:srgbClr val="000000"/>
                </a:solidFill>
                <a:effectLst/>
              </a:rPr>
              <a:t>(NASB95)</a:t>
            </a: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placement—Esther</a:t>
            </a:r>
          </a:p>
          <a:p>
            <a:endParaRPr lang="en-NZ" dirty="0"/>
          </a:p>
        </p:txBody>
      </p:sp>
      <p:pic>
        <p:nvPicPr>
          <p:cNvPr id="1028" name="Picture 4" descr="Biastes, Singapore - Queen Esther fears to reveal herself because the  penalty for going to the inner court of the King is death. But Mordecai  warns her that there is no security">
            <a:extLst>
              <a:ext uri="{FF2B5EF4-FFF2-40B4-BE49-F238E27FC236}">
                <a16:creationId xmlns:a16="http://schemas.microsoft.com/office/drawing/2014/main" id="{A61D27A7-9141-46F5-8B41-B571BEF02F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8722" y="1768973"/>
            <a:ext cx="4075277" cy="5089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5949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3" name="Content Placeholder 2">
            <a:extLst>
              <a:ext uri="{FF2B5EF4-FFF2-40B4-BE49-F238E27FC236}">
                <a16:creationId xmlns:a16="http://schemas.microsoft.com/office/drawing/2014/main" id="{159B5BA7-85C6-4C52-A609-043AB04EE2A6}"/>
              </a:ext>
            </a:extLst>
          </p:cNvPr>
          <p:cNvSpPr>
            <a:spLocks noGrp="1"/>
          </p:cNvSpPr>
          <p:nvPr>
            <p:ph sz="half" idx="1"/>
          </p:nvPr>
        </p:nvSpPr>
        <p:spPr>
          <a:xfrm>
            <a:off x="-1" y="1768972"/>
            <a:ext cx="5076967" cy="5089028"/>
          </a:xfrm>
        </p:spPr>
        <p:txBody>
          <a:bodyPr>
            <a:normAutofit lnSpcReduction="10000"/>
          </a:bodyPr>
          <a:lstStyle/>
          <a:p>
            <a:pPr algn="l">
              <a:lnSpc>
                <a:spcPct val="80000"/>
              </a:lnSpc>
            </a:pPr>
            <a:r>
              <a:rPr lang="en-NZ" sz="4000" b="0" i="0" spc="-200" dirty="0">
                <a:solidFill>
                  <a:srgbClr val="000000"/>
                </a:solidFill>
                <a:effectLst/>
              </a:rPr>
              <a:t>If you remain silent…</a:t>
            </a: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placement—Esther</a:t>
            </a:r>
          </a:p>
          <a:p>
            <a:endParaRPr lang="en-NZ" dirty="0"/>
          </a:p>
        </p:txBody>
      </p:sp>
      <p:pic>
        <p:nvPicPr>
          <p:cNvPr id="1028" name="Picture 4" descr="Biastes, Singapore - Queen Esther fears to reveal herself because the  penalty for going to the inner court of the King is death. But Mordecai  warns her that there is no security">
            <a:extLst>
              <a:ext uri="{FF2B5EF4-FFF2-40B4-BE49-F238E27FC236}">
                <a16:creationId xmlns:a16="http://schemas.microsoft.com/office/drawing/2014/main" id="{A61D27A7-9141-46F5-8B41-B571BEF02F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8722" y="1768973"/>
            <a:ext cx="4075277" cy="5089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0037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3" name="Content Placeholder 2">
            <a:extLst>
              <a:ext uri="{FF2B5EF4-FFF2-40B4-BE49-F238E27FC236}">
                <a16:creationId xmlns:a16="http://schemas.microsoft.com/office/drawing/2014/main" id="{159B5BA7-85C6-4C52-A609-043AB04EE2A6}"/>
              </a:ext>
            </a:extLst>
          </p:cNvPr>
          <p:cNvSpPr>
            <a:spLocks noGrp="1"/>
          </p:cNvSpPr>
          <p:nvPr>
            <p:ph sz="half" idx="1"/>
          </p:nvPr>
        </p:nvSpPr>
        <p:spPr>
          <a:xfrm>
            <a:off x="-1" y="1768972"/>
            <a:ext cx="5076967" cy="5089028"/>
          </a:xfrm>
        </p:spPr>
        <p:txBody>
          <a:bodyPr>
            <a:normAutofit lnSpcReduction="10000"/>
          </a:bodyPr>
          <a:lstStyle/>
          <a:p>
            <a:pPr algn="l">
              <a:lnSpc>
                <a:spcPct val="80000"/>
              </a:lnSpc>
            </a:pPr>
            <a:r>
              <a:rPr lang="en-NZ" sz="4000" b="0" i="0" spc="-200" dirty="0">
                <a:solidFill>
                  <a:srgbClr val="000000"/>
                </a:solidFill>
                <a:effectLst/>
              </a:rPr>
              <a:t>If you remain silent…</a:t>
            </a:r>
          </a:p>
          <a:p>
            <a:pPr algn="l">
              <a:lnSpc>
                <a:spcPct val="80000"/>
              </a:lnSpc>
            </a:pPr>
            <a:r>
              <a:rPr lang="en-NZ" sz="4000" spc="-200" dirty="0">
                <a:solidFill>
                  <a:srgbClr val="000000"/>
                </a:solidFill>
              </a:rPr>
              <a:t>R</a:t>
            </a:r>
            <a:r>
              <a:rPr lang="en-NZ" sz="4000" b="0" i="0" spc="-200" dirty="0">
                <a:solidFill>
                  <a:srgbClr val="000000"/>
                </a:solidFill>
                <a:effectLst/>
              </a:rPr>
              <a:t>elief and deliverance… from another place</a:t>
            </a: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placement—Esther</a:t>
            </a:r>
          </a:p>
          <a:p>
            <a:endParaRPr lang="en-NZ" dirty="0"/>
          </a:p>
        </p:txBody>
      </p:sp>
      <p:pic>
        <p:nvPicPr>
          <p:cNvPr id="1028" name="Picture 4" descr="Biastes, Singapore - Queen Esther fears to reveal herself because the  penalty for going to the inner court of the King is death. But Mordecai  warns her that there is no security">
            <a:extLst>
              <a:ext uri="{FF2B5EF4-FFF2-40B4-BE49-F238E27FC236}">
                <a16:creationId xmlns:a16="http://schemas.microsoft.com/office/drawing/2014/main" id="{A61D27A7-9141-46F5-8B41-B571BEF02F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8722" y="1768973"/>
            <a:ext cx="4075277" cy="5089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061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3" name="Content Placeholder 2">
            <a:extLst>
              <a:ext uri="{FF2B5EF4-FFF2-40B4-BE49-F238E27FC236}">
                <a16:creationId xmlns:a16="http://schemas.microsoft.com/office/drawing/2014/main" id="{159B5BA7-85C6-4C52-A609-043AB04EE2A6}"/>
              </a:ext>
            </a:extLst>
          </p:cNvPr>
          <p:cNvSpPr>
            <a:spLocks noGrp="1"/>
          </p:cNvSpPr>
          <p:nvPr>
            <p:ph sz="half" idx="1"/>
          </p:nvPr>
        </p:nvSpPr>
        <p:spPr>
          <a:xfrm>
            <a:off x="-1" y="1768972"/>
            <a:ext cx="5076967" cy="5089028"/>
          </a:xfrm>
        </p:spPr>
        <p:txBody>
          <a:bodyPr>
            <a:normAutofit lnSpcReduction="10000"/>
          </a:bodyPr>
          <a:lstStyle/>
          <a:p>
            <a:pPr algn="l">
              <a:lnSpc>
                <a:spcPct val="80000"/>
              </a:lnSpc>
            </a:pPr>
            <a:r>
              <a:rPr lang="en-NZ" sz="4000" b="0" i="0" spc="-200" dirty="0">
                <a:solidFill>
                  <a:srgbClr val="000000"/>
                </a:solidFill>
                <a:effectLst/>
              </a:rPr>
              <a:t>If you remain silent…</a:t>
            </a:r>
          </a:p>
          <a:p>
            <a:pPr algn="l">
              <a:lnSpc>
                <a:spcPct val="80000"/>
              </a:lnSpc>
            </a:pPr>
            <a:r>
              <a:rPr lang="en-NZ" sz="4000" spc="-200" dirty="0">
                <a:solidFill>
                  <a:srgbClr val="000000"/>
                </a:solidFill>
              </a:rPr>
              <a:t>R</a:t>
            </a:r>
            <a:r>
              <a:rPr lang="en-NZ" sz="4000" b="0" i="0" spc="-200" dirty="0">
                <a:solidFill>
                  <a:srgbClr val="000000"/>
                </a:solidFill>
                <a:effectLst/>
              </a:rPr>
              <a:t>elief and deliverance… from another place</a:t>
            </a:r>
          </a:p>
          <a:p>
            <a:pPr algn="l">
              <a:lnSpc>
                <a:spcPct val="80000"/>
              </a:lnSpc>
            </a:pPr>
            <a:r>
              <a:rPr lang="en-NZ" sz="4000" spc="-200" dirty="0">
                <a:solidFill>
                  <a:srgbClr val="000000"/>
                </a:solidFill>
              </a:rPr>
              <a:t>Y</a:t>
            </a:r>
            <a:r>
              <a:rPr lang="en-NZ" sz="4000" b="0" i="0" spc="-200" dirty="0">
                <a:solidFill>
                  <a:srgbClr val="000000"/>
                </a:solidFill>
                <a:effectLst/>
              </a:rPr>
              <a:t>ou and your father’s house will perish. </a:t>
            </a:r>
            <a:endParaRPr lang="en-NZ" sz="1700" b="0" i="0" spc="-200" dirty="0">
              <a:solidFill>
                <a:srgbClr val="000000"/>
              </a:solidFill>
              <a:effectLst/>
            </a:endParaRP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placement—Esther</a:t>
            </a:r>
          </a:p>
          <a:p>
            <a:endParaRPr lang="en-NZ" dirty="0"/>
          </a:p>
        </p:txBody>
      </p:sp>
      <p:pic>
        <p:nvPicPr>
          <p:cNvPr id="1028" name="Picture 4" descr="Biastes, Singapore - Queen Esther fears to reveal herself because the  penalty for going to the inner court of the King is death. But Mordecai  warns her that there is no security">
            <a:extLst>
              <a:ext uri="{FF2B5EF4-FFF2-40B4-BE49-F238E27FC236}">
                <a16:creationId xmlns:a16="http://schemas.microsoft.com/office/drawing/2014/main" id="{A61D27A7-9141-46F5-8B41-B571BEF02F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8722" y="1768973"/>
            <a:ext cx="4075277" cy="5089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337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3" name="Content Placeholder 2">
            <a:extLst>
              <a:ext uri="{FF2B5EF4-FFF2-40B4-BE49-F238E27FC236}">
                <a16:creationId xmlns:a16="http://schemas.microsoft.com/office/drawing/2014/main" id="{159B5BA7-85C6-4C52-A609-043AB04EE2A6}"/>
              </a:ext>
            </a:extLst>
          </p:cNvPr>
          <p:cNvSpPr>
            <a:spLocks noGrp="1"/>
          </p:cNvSpPr>
          <p:nvPr>
            <p:ph sz="half" idx="1"/>
          </p:nvPr>
        </p:nvSpPr>
        <p:spPr>
          <a:xfrm>
            <a:off x="-1" y="1768972"/>
            <a:ext cx="5076967" cy="5089028"/>
          </a:xfrm>
        </p:spPr>
        <p:txBody>
          <a:bodyPr>
            <a:normAutofit lnSpcReduction="10000"/>
          </a:bodyPr>
          <a:lstStyle/>
          <a:p>
            <a:pPr algn="l">
              <a:lnSpc>
                <a:spcPct val="80000"/>
              </a:lnSpc>
            </a:pPr>
            <a:r>
              <a:rPr lang="en-NZ" sz="4000" b="0" i="0" spc="-200" dirty="0">
                <a:solidFill>
                  <a:srgbClr val="000000"/>
                </a:solidFill>
                <a:effectLst/>
              </a:rPr>
              <a:t>Esther 4:14—</a:t>
            </a:r>
          </a:p>
          <a:p>
            <a:pPr algn="l">
              <a:lnSpc>
                <a:spcPct val="80000"/>
              </a:lnSpc>
            </a:pPr>
            <a:endParaRPr lang="en-NZ" sz="4000" b="0" i="0" spc="-200" dirty="0">
              <a:solidFill>
                <a:srgbClr val="000000"/>
              </a:solidFill>
              <a:effectLst/>
            </a:endParaRPr>
          </a:p>
          <a:p>
            <a:pPr algn="l">
              <a:lnSpc>
                <a:spcPct val="80000"/>
              </a:lnSpc>
            </a:pPr>
            <a:endParaRPr lang="en-NZ" sz="4000" spc="-200" dirty="0">
              <a:solidFill>
                <a:srgbClr val="000000"/>
              </a:solidFill>
            </a:endParaRPr>
          </a:p>
          <a:p>
            <a:pPr algn="l">
              <a:lnSpc>
                <a:spcPct val="80000"/>
              </a:lnSpc>
            </a:pPr>
            <a:r>
              <a:rPr lang="en-NZ" sz="4000" b="0" i="0" spc="-200" dirty="0">
                <a:solidFill>
                  <a:srgbClr val="000000"/>
                </a:solidFill>
                <a:effectLst/>
              </a:rPr>
              <a:t>“…And who knows whether you have not attained royalty for such a time as this?” </a:t>
            </a:r>
            <a:r>
              <a:rPr lang="en-NZ" sz="1700" b="0" i="0" spc="-200" dirty="0">
                <a:solidFill>
                  <a:srgbClr val="000000"/>
                </a:solidFill>
                <a:effectLst/>
              </a:rPr>
              <a:t>(NASB95)</a:t>
            </a: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placement—Esther</a:t>
            </a:r>
          </a:p>
          <a:p>
            <a:endParaRPr lang="en-NZ" dirty="0"/>
          </a:p>
        </p:txBody>
      </p:sp>
      <p:pic>
        <p:nvPicPr>
          <p:cNvPr id="1028" name="Picture 4" descr="Biastes, Singapore - Queen Esther fears to reveal herself because the  penalty for going to the inner court of the King is death. But Mordecai  warns her that there is no security">
            <a:extLst>
              <a:ext uri="{FF2B5EF4-FFF2-40B4-BE49-F238E27FC236}">
                <a16:creationId xmlns:a16="http://schemas.microsoft.com/office/drawing/2014/main" id="{A61D27A7-9141-46F5-8B41-B571BEF02F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8722" y="1768973"/>
            <a:ext cx="4075277" cy="5089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0324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Equipping—Timothy</a:t>
            </a:r>
          </a:p>
        </p:txBody>
      </p:sp>
      <p:pic>
        <p:nvPicPr>
          <p:cNvPr id="2050" name="Picture 2" descr="How The Mother Of Timothy In The Bible Helped Him In His Faith | God TV">
            <a:extLst>
              <a:ext uri="{FF2B5EF4-FFF2-40B4-BE49-F238E27FC236}">
                <a16:creationId xmlns:a16="http://schemas.microsoft.com/office/drawing/2014/main" id="{091CA650-7F94-42D8-AD1E-2A7D9AD3798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208" r="12518"/>
          <a:stretch/>
        </p:blipFill>
        <p:spPr bwMode="auto">
          <a:xfrm>
            <a:off x="4876035" y="2009573"/>
            <a:ext cx="4267965" cy="4196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21202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3" name="Content Placeholder 2">
            <a:extLst>
              <a:ext uri="{FF2B5EF4-FFF2-40B4-BE49-F238E27FC236}">
                <a16:creationId xmlns:a16="http://schemas.microsoft.com/office/drawing/2014/main" id="{159B5BA7-85C6-4C52-A609-043AB04EE2A6}"/>
              </a:ext>
            </a:extLst>
          </p:cNvPr>
          <p:cNvSpPr>
            <a:spLocks noGrp="1"/>
          </p:cNvSpPr>
          <p:nvPr>
            <p:ph sz="half" idx="1"/>
          </p:nvPr>
        </p:nvSpPr>
        <p:spPr>
          <a:xfrm>
            <a:off x="0" y="1768972"/>
            <a:ext cx="4442346" cy="5089028"/>
          </a:xfrm>
        </p:spPr>
        <p:txBody>
          <a:bodyPr>
            <a:normAutofit lnSpcReduction="10000"/>
          </a:bodyPr>
          <a:lstStyle/>
          <a:p>
            <a:pPr algn="l">
              <a:lnSpc>
                <a:spcPct val="80000"/>
              </a:lnSpc>
            </a:pPr>
            <a:r>
              <a:rPr lang="en-NZ" sz="4000" b="0" i="0" spc="-200" dirty="0">
                <a:solidFill>
                  <a:srgbClr val="000000"/>
                </a:solidFill>
                <a:effectLst/>
              </a:rPr>
              <a:t>2 Timothy 1:5</a:t>
            </a:r>
          </a:p>
          <a:p>
            <a:pPr algn="l">
              <a:lnSpc>
                <a:spcPct val="80000"/>
              </a:lnSpc>
            </a:pPr>
            <a:r>
              <a:rPr lang="en-NZ" sz="4000" b="1" i="0" spc="-200" baseline="30000" dirty="0">
                <a:solidFill>
                  <a:srgbClr val="000000"/>
                </a:solidFill>
                <a:effectLst/>
              </a:rPr>
              <a:t>5</a:t>
            </a:r>
            <a:r>
              <a:rPr lang="en-NZ" sz="4000" b="0" i="0" spc="-200" dirty="0">
                <a:solidFill>
                  <a:srgbClr val="000000"/>
                </a:solidFill>
                <a:effectLst/>
              </a:rPr>
              <a:t>For I am mindful of the sincere faith within you, which first dwelt in your grandmother Lois and your mother Eunice, and I am sure that </a:t>
            </a:r>
            <a:r>
              <a:rPr lang="en-NZ" sz="4000" b="0" i="1" spc="-200" dirty="0">
                <a:solidFill>
                  <a:srgbClr val="000000"/>
                </a:solidFill>
                <a:effectLst/>
              </a:rPr>
              <a:t>it is</a:t>
            </a:r>
            <a:r>
              <a:rPr lang="en-NZ" sz="4000" b="0" i="0" spc="-200" dirty="0">
                <a:solidFill>
                  <a:srgbClr val="000000"/>
                </a:solidFill>
                <a:effectLst/>
              </a:rPr>
              <a:t> in you as well.</a:t>
            </a:r>
            <a:r>
              <a:rPr lang="en-NZ" sz="2800" b="0" i="0" dirty="0">
                <a:solidFill>
                  <a:srgbClr val="000000"/>
                </a:solidFill>
                <a:effectLst/>
                <a:latin typeface="system-ui"/>
              </a:rPr>
              <a:t> </a:t>
            </a:r>
            <a:r>
              <a:rPr lang="en-NZ" sz="1600" spc="-200" dirty="0">
                <a:solidFill>
                  <a:srgbClr val="000000"/>
                </a:solidFill>
                <a:latin typeface="system-ui"/>
              </a:rPr>
              <a:t>(NASB95)</a:t>
            </a:r>
            <a:endParaRPr lang="en-NZ" sz="1600" b="0" i="0" dirty="0">
              <a:solidFill>
                <a:srgbClr val="000000"/>
              </a:solidFill>
              <a:effectLst/>
              <a:latin typeface="system-ui"/>
            </a:endParaRP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Equipping—Timothy</a:t>
            </a:r>
          </a:p>
        </p:txBody>
      </p:sp>
      <p:pic>
        <p:nvPicPr>
          <p:cNvPr id="2050" name="Picture 2" descr="How The Mother Of Timothy In The Bible Helped Him In His Faith | God TV">
            <a:extLst>
              <a:ext uri="{FF2B5EF4-FFF2-40B4-BE49-F238E27FC236}">
                <a16:creationId xmlns:a16="http://schemas.microsoft.com/office/drawing/2014/main" id="{091CA650-7F94-42D8-AD1E-2A7D9AD3798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208" r="12518"/>
          <a:stretch/>
        </p:blipFill>
        <p:spPr bwMode="auto">
          <a:xfrm>
            <a:off x="4876035" y="2009573"/>
            <a:ext cx="4267965" cy="4196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7621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3" name="Content Placeholder 2">
            <a:extLst>
              <a:ext uri="{FF2B5EF4-FFF2-40B4-BE49-F238E27FC236}">
                <a16:creationId xmlns:a16="http://schemas.microsoft.com/office/drawing/2014/main" id="{159B5BA7-85C6-4C52-A609-043AB04EE2A6}"/>
              </a:ext>
            </a:extLst>
          </p:cNvPr>
          <p:cNvSpPr>
            <a:spLocks noGrp="1"/>
          </p:cNvSpPr>
          <p:nvPr>
            <p:ph sz="half" idx="1"/>
          </p:nvPr>
        </p:nvSpPr>
        <p:spPr>
          <a:xfrm>
            <a:off x="0" y="1768972"/>
            <a:ext cx="4442346" cy="5089028"/>
          </a:xfrm>
        </p:spPr>
        <p:txBody>
          <a:bodyPr>
            <a:normAutofit lnSpcReduction="10000"/>
          </a:bodyPr>
          <a:lstStyle/>
          <a:p>
            <a:pPr algn="l">
              <a:lnSpc>
                <a:spcPct val="80000"/>
              </a:lnSpc>
            </a:pPr>
            <a:r>
              <a:rPr lang="en-NZ" sz="4000" b="0" i="0" spc="-200" dirty="0">
                <a:solidFill>
                  <a:srgbClr val="000000"/>
                </a:solidFill>
                <a:effectLst/>
              </a:rPr>
              <a:t>2 Timothy 1:5</a:t>
            </a:r>
          </a:p>
          <a:p>
            <a:pPr algn="l">
              <a:lnSpc>
                <a:spcPct val="80000"/>
              </a:lnSpc>
            </a:pPr>
            <a:r>
              <a:rPr lang="en-NZ" sz="4000" b="0" i="0" spc="-200" dirty="0">
                <a:solidFill>
                  <a:srgbClr val="000000"/>
                </a:solidFill>
                <a:effectLst/>
              </a:rPr>
              <a:t>Sincere faith within you—Character!</a:t>
            </a: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Equipping—Timothy</a:t>
            </a:r>
          </a:p>
        </p:txBody>
      </p:sp>
      <p:pic>
        <p:nvPicPr>
          <p:cNvPr id="2050" name="Picture 2" descr="How The Mother Of Timothy In The Bible Helped Him In His Faith | God TV">
            <a:extLst>
              <a:ext uri="{FF2B5EF4-FFF2-40B4-BE49-F238E27FC236}">
                <a16:creationId xmlns:a16="http://schemas.microsoft.com/office/drawing/2014/main" id="{091CA650-7F94-42D8-AD1E-2A7D9AD3798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208" r="12518"/>
          <a:stretch/>
        </p:blipFill>
        <p:spPr bwMode="auto">
          <a:xfrm>
            <a:off x="4876035" y="2009573"/>
            <a:ext cx="4267965" cy="4196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0506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3" name="Content Placeholder 2">
            <a:extLst>
              <a:ext uri="{FF2B5EF4-FFF2-40B4-BE49-F238E27FC236}">
                <a16:creationId xmlns:a16="http://schemas.microsoft.com/office/drawing/2014/main" id="{159B5BA7-85C6-4C52-A609-043AB04EE2A6}"/>
              </a:ext>
            </a:extLst>
          </p:cNvPr>
          <p:cNvSpPr>
            <a:spLocks noGrp="1"/>
          </p:cNvSpPr>
          <p:nvPr>
            <p:ph sz="half" idx="1"/>
          </p:nvPr>
        </p:nvSpPr>
        <p:spPr>
          <a:xfrm>
            <a:off x="0" y="1768972"/>
            <a:ext cx="4442346" cy="5089028"/>
          </a:xfrm>
        </p:spPr>
        <p:txBody>
          <a:bodyPr>
            <a:normAutofit lnSpcReduction="10000"/>
          </a:bodyPr>
          <a:lstStyle/>
          <a:p>
            <a:pPr algn="l">
              <a:lnSpc>
                <a:spcPct val="80000"/>
              </a:lnSpc>
            </a:pPr>
            <a:r>
              <a:rPr lang="en-NZ" sz="4000" b="0" i="0" spc="-200" dirty="0">
                <a:solidFill>
                  <a:srgbClr val="000000"/>
                </a:solidFill>
                <a:effectLst/>
              </a:rPr>
              <a:t>2 Timothy 1:5</a:t>
            </a:r>
          </a:p>
          <a:p>
            <a:pPr algn="l">
              <a:lnSpc>
                <a:spcPct val="80000"/>
              </a:lnSpc>
            </a:pPr>
            <a:r>
              <a:rPr lang="en-NZ" sz="4000" b="0" i="0" spc="-200" dirty="0">
                <a:solidFill>
                  <a:srgbClr val="000000"/>
                </a:solidFill>
                <a:effectLst/>
              </a:rPr>
              <a:t>Sincere faith within you—Character!</a:t>
            </a:r>
          </a:p>
          <a:p>
            <a:pPr algn="l">
              <a:lnSpc>
                <a:spcPct val="80000"/>
              </a:lnSpc>
            </a:pPr>
            <a:r>
              <a:rPr lang="en-NZ" sz="4000" b="0" i="0" spc="-200" dirty="0">
                <a:solidFill>
                  <a:srgbClr val="000000"/>
                </a:solidFill>
                <a:effectLst/>
              </a:rPr>
              <a:t>Lois and Eunice—Godly legacy.</a:t>
            </a: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Equipping—Timothy</a:t>
            </a:r>
          </a:p>
        </p:txBody>
      </p:sp>
      <p:pic>
        <p:nvPicPr>
          <p:cNvPr id="2050" name="Picture 2" descr="How The Mother Of Timothy In The Bible Helped Him In His Faith | God TV">
            <a:extLst>
              <a:ext uri="{FF2B5EF4-FFF2-40B4-BE49-F238E27FC236}">
                <a16:creationId xmlns:a16="http://schemas.microsoft.com/office/drawing/2014/main" id="{091CA650-7F94-42D8-AD1E-2A7D9AD3798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208" r="12518"/>
          <a:stretch/>
        </p:blipFill>
        <p:spPr bwMode="auto">
          <a:xfrm>
            <a:off x="4876035" y="2009573"/>
            <a:ext cx="4267965" cy="4196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4089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B4170-7FA7-429A-9E11-29F9E1643A93}"/>
              </a:ext>
            </a:extLst>
          </p:cNvPr>
          <p:cNvSpPr>
            <a:spLocks noGrp="1"/>
          </p:cNvSpPr>
          <p:nvPr>
            <p:ph type="ctrTitle"/>
          </p:nvPr>
        </p:nvSpPr>
        <p:spPr>
          <a:xfrm>
            <a:off x="5598460" y="1783959"/>
            <a:ext cx="3065480" cy="3374896"/>
          </a:xfrm>
        </p:spPr>
        <p:txBody>
          <a:bodyPr anchor="b">
            <a:normAutofit/>
          </a:bodyPr>
          <a:lstStyle/>
          <a:p>
            <a:pPr algn="l"/>
            <a:r>
              <a:rPr lang="en-NZ" sz="5400" dirty="0"/>
              <a:t>Unique </a:t>
            </a:r>
            <a:br>
              <a:rPr lang="en-NZ" sz="5400" dirty="0"/>
            </a:br>
            <a:r>
              <a:rPr lang="en-NZ" sz="5400" dirty="0"/>
              <a:t>(Part 2.)</a:t>
            </a:r>
            <a:br>
              <a:rPr lang="en-NZ" sz="5400" dirty="0"/>
            </a:br>
            <a:r>
              <a:rPr lang="en-NZ" sz="5400" dirty="0"/>
              <a:t>“No one like you!”</a:t>
            </a:r>
          </a:p>
        </p:txBody>
      </p:sp>
      <p:sp>
        <p:nvSpPr>
          <p:cNvPr id="71" name="Freeform: Shape 70">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5391039"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6" name="Picture 2" descr="Word Unique by hand. Hand drawn creative calligraphy and brush pen lettering by watercolor, design for posters, cards, and invitations. - 92402311">
            <a:extLst>
              <a:ext uri="{FF2B5EF4-FFF2-40B4-BE49-F238E27FC236}">
                <a16:creationId xmlns:a16="http://schemas.microsoft.com/office/drawing/2014/main" id="{670EF613-1642-4357-8B70-0B4D99E96DB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776" r="16360"/>
          <a:stretch/>
        </p:blipFill>
        <p:spPr bwMode="auto">
          <a:xfrm>
            <a:off x="20" y="10"/>
            <a:ext cx="5271352"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506332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3" name="Content Placeholder 2">
            <a:extLst>
              <a:ext uri="{FF2B5EF4-FFF2-40B4-BE49-F238E27FC236}">
                <a16:creationId xmlns:a16="http://schemas.microsoft.com/office/drawing/2014/main" id="{159B5BA7-85C6-4C52-A609-043AB04EE2A6}"/>
              </a:ext>
            </a:extLst>
          </p:cNvPr>
          <p:cNvSpPr>
            <a:spLocks noGrp="1"/>
          </p:cNvSpPr>
          <p:nvPr>
            <p:ph sz="half" idx="1"/>
          </p:nvPr>
        </p:nvSpPr>
        <p:spPr>
          <a:xfrm>
            <a:off x="0" y="1768972"/>
            <a:ext cx="4442346" cy="5089028"/>
          </a:xfrm>
        </p:spPr>
        <p:txBody>
          <a:bodyPr>
            <a:normAutofit lnSpcReduction="10000"/>
          </a:bodyPr>
          <a:lstStyle/>
          <a:p>
            <a:pPr algn="l">
              <a:lnSpc>
                <a:spcPct val="80000"/>
              </a:lnSpc>
            </a:pPr>
            <a:r>
              <a:rPr lang="en-NZ" sz="4000" b="0" i="0" spc="-200" dirty="0">
                <a:solidFill>
                  <a:srgbClr val="000000"/>
                </a:solidFill>
                <a:effectLst/>
              </a:rPr>
              <a:t>2 Timothy 1:5</a:t>
            </a:r>
          </a:p>
          <a:p>
            <a:pPr algn="l">
              <a:lnSpc>
                <a:spcPct val="80000"/>
              </a:lnSpc>
            </a:pPr>
            <a:r>
              <a:rPr lang="en-NZ" sz="4000" b="0" i="0" spc="-200" dirty="0">
                <a:solidFill>
                  <a:srgbClr val="000000"/>
                </a:solidFill>
                <a:effectLst/>
              </a:rPr>
              <a:t>Sincere faith within you—Character!</a:t>
            </a:r>
          </a:p>
          <a:p>
            <a:pPr algn="l">
              <a:lnSpc>
                <a:spcPct val="80000"/>
              </a:lnSpc>
            </a:pPr>
            <a:r>
              <a:rPr lang="en-NZ" sz="4000" b="0" i="0" spc="-200" dirty="0">
                <a:solidFill>
                  <a:srgbClr val="000000"/>
                </a:solidFill>
                <a:effectLst/>
              </a:rPr>
              <a:t>Lois and Eunice—Godly legacy.</a:t>
            </a:r>
          </a:p>
          <a:p>
            <a:pPr algn="l">
              <a:lnSpc>
                <a:spcPct val="80000"/>
              </a:lnSpc>
            </a:pPr>
            <a:r>
              <a:rPr lang="en-NZ" sz="4000" b="0" i="0" spc="-200" dirty="0">
                <a:solidFill>
                  <a:srgbClr val="000000"/>
                </a:solidFill>
                <a:effectLst/>
              </a:rPr>
              <a:t>I am sure that </a:t>
            </a:r>
            <a:r>
              <a:rPr lang="en-NZ" sz="4000" b="0" i="1" spc="-200" dirty="0">
                <a:solidFill>
                  <a:srgbClr val="000000"/>
                </a:solidFill>
                <a:effectLst/>
              </a:rPr>
              <a:t>it is</a:t>
            </a:r>
            <a:r>
              <a:rPr lang="en-NZ" sz="4000" b="0" i="0" spc="-200" dirty="0">
                <a:solidFill>
                  <a:srgbClr val="000000"/>
                </a:solidFill>
                <a:effectLst/>
              </a:rPr>
              <a:t> in you as well—obvious to all.</a:t>
            </a:r>
            <a:endParaRPr lang="en-NZ" sz="1600" b="0" i="0" dirty="0">
              <a:solidFill>
                <a:srgbClr val="000000"/>
              </a:solidFill>
              <a:effectLst/>
              <a:latin typeface="system-ui"/>
            </a:endParaRP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Equipping—Timothy</a:t>
            </a:r>
          </a:p>
        </p:txBody>
      </p:sp>
      <p:pic>
        <p:nvPicPr>
          <p:cNvPr id="2050" name="Picture 2" descr="How The Mother Of Timothy In The Bible Helped Him In His Faith | God TV">
            <a:extLst>
              <a:ext uri="{FF2B5EF4-FFF2-40B4-BE49-F238E27FC236}">
                <a16:creationId xmlns:a16="http://schemas.microsoft.com/office/drawing/2014/main" id="{091CA650-7F94-42D8-AD1E-2A7D9AD3798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208" r="12518"/>
          <a:stretch/>
        </p:blipFill>
        <p:spPr bwMode="auto">
          <a:xfrm>
            <a:off x="4876035" y="2009573"/>
            <a:ext cx="4267965" cy="4196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78892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3" name="Content Placeholder 2">
            <a:extLst>
              <a:ext uri="{FF2B5EF4-FFF2-40B4-BE49-F238E27FC236}">
                <a16:creationId xmlns:a16="http://schemas.microsoft.com/office/drawing/2014/main" id="{159B5BA7-85C6-4C52-A609-043AB04EE2A6}"/>
              </a:ext>
            </a:extLst>
          </p:cNvPr>
          <p:cNvSpPr>
            <a:spLocks noGrp="1"/>
          </p:cNvSpPr>
          <p:nvPr>
            <p:ph sz="half" idx="1"/>
          </p:nvPr>
        </p:nvSpPr>
        <p:spPr>
          <a:xfrm>
            <a:off x="341194" y="1768972"/>
            <a:ext cx="4101152" cy="5089028"/>
          </a:xfrm>
        </p:spPr>
        <p:txBody>
          <a:bodyPr>
            <a:normAutofit lnSpcReduction="10000"/>
          </a:bodyPr>
          <a:lstStyle/>
          <a:p>
            <a:pPr algn="l">
              <a:lnSpc>
                <a:spcPct val="80000"/>
              </a:lnSpc>
            </a:pPr>
            <a:r>
              <a:rPr lang="en-NZ" sz="4000" b="0" i="0" dirty="0">
                <a:solidFill>
                  <a:srgbClr val="000000"/>
                </a:solidFill>
                <a:effectLst/>
                <a:latin typeface="system-ui"/>
              </a:rPr>
              <a:t>Titus 2:14—</a:t>
            </a:r>
          </a:p>
          <a:p>
            <a:pPr marL="0" indent="0" algn="l">
              <a:lnSpc>
                <a:spcPct val="80000"/>
              </a:lnSpc>
              <a:buNone/>
            </a:pPr>
            <a:r>
              <a:rPr lang="en-NZ" sz="4000" dirty="0">
                <a:solidFill>
                  <a:srgbClr val="000000"/>
                </a:solidFill>
                <a:latin typeface="system-ui"/>
              </a:rPr>
              <a:t>…Z</a:t>
            </a:r>
            <a:r>
              <a:rPr lang="en-NZ" sz="4000" b="0" i="0" dirty="0">
                <a:solidFill>
                  <a:srgbClr val="000000"/>
                </a:solidFill>
                <a:effectLst/>
                <a:latin typeface="system-ui"/>
              </a:rPr>
              <a:t>ealous for good deeds.</a:t>
            </a:r>
            <a:r>
              <a:rPr lang="en-NZ" sz="2800" b="0" i="0" dirty="0">
                <a:solidFill>
                  <a:srgbClr val="000000"/>
                </a:solidFill>
                <a:effectLst/>
                <a:latin typeface="system-ui"/>
              </a:rPr>
              <a:t> </a:t>
            </a:r>
            <a:r>
              <a:rPr lang="en-NZ" sz="1600" spc="-200" dirty="0">
                <a:solidFill>
                  <a:srgbClr val="000000"/>
                </a:solidFill>
                <a:latin typeface="system-ui"/>
              </a:rPr>
              <a:t>(NASB95)</a:t>
            </a:r>
            <a:endParaRPr lang="en-NZ" sz="1600" b="0" i="0" dirty="0">
              <a:solidFill>
                <a:srgbClr val="000000"/>
              </a:solidFill>
              <a:effectLst/>
              <a:latin typeface="system-ui"/>
            </a:endParaRP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Commission—Church</a:t>
            </a:r>
          </a:p>
        </p:txBody>
      </p:sp>
      <p:pic>
        <p:nvPicPr>
          <p:cNvPr id="5122" name="Picture 2" descr="What Does James 2:26 Mean?">
            <a:extLst>
              <a:ext uri="{FF2B5EF4-FFF2-40B4-BE49-F238E27FC236}">
                <a16:creationId xmlns:a16="http://schemas.microsoft.com/office/drawing/2014/main" id="{DD2E6EF1-42A4-4336-B56E-9AD04BE297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9002" y="2845558"/>
            <a:ext cx="4894997" cy="3671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0884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3" name="Content Placeholder 2">
            <a:extLst>
              <a:ext uri="{FF2B5EF4-FFF2-40B4-BE49-F238E27FC236}">
                <a16:creationId xmlns:a16="http://schemas.microsoft.com/office/drawing/2014/main" id="{159B5BA7-85C6-4C52-A609-043AB04EE2A6}"/>
              </a:ext>
            </a:extLst>
          </p:cNvPr>
          <p:cNvSpPr>
            <a:spLocks noGrp="1"/>
          </p:cNvSpPr>
          <p:nvPr>
            <p:ph sz="half" idx="1"/>
          </p:nvPr>
        </p:nvSpPr>
        <p:spPr>
          <a:xfrm>
            <a:off x="341194" y="1768972"/>
            <a:ext cx="4101152" cy="5089028"/>
          </a:xfrm>
        </p:spPr>
        <p:txBody>
          <a:bodyPr>
            <a:normAutofit lnSpcReduction="10000"/>
          </a:bodyPr>
          <a:lstStyle/>
          <a:p>
            <a:pPr algn="l"/>
            <a:r>
              <a:rPr lang="en-NZ" sz="4000" b="0" i="0" dirty="0">
                <a:solidFill>
                  <a:srgbClr val="000000"/>
                </a:solidFill>
                <a:effectLst/>
                <a:latin typeface="system-ui"/>
              </a:rPr>
              <a:t>1 Peter 3:13—</a:t>
            </a:r>
          </a:p>
          <a:p>
            <a:pPr algn="l"/>
            <a:r>
              <a:rPr lang="en-NZ" sz="4000" b="1" i="0" baseline="30000" dirty="0">
                <a:solidFill>
                  <a:srgbClr val="000000"/>
                </a:solidFill>
                <a:effectLst/>
                <a:latin typeface="system-ui"/>
              </a:rPr>
              <a:t>13 </a:t>
            </a:r>
            <a:r>
              <a:rPr lang="en-NZ" sz="4000" b="0" i="0" dirty="0">
                <a:solidFill>
                  <a:srgbClr val="000000"/>
                </a:solidFill>
                <a:effectLst/>
                <a:latin typeface="system-ui"/>
              </a:rPr>
              <a:t>Who is there to harm you if you prove zealous for what is good?</a:t>
            </a:r>
            <a:r>
              <a:rPr lang="en-NZ" sz="2800" b="0" i="0" dirty="0">
                <a:solidFill>
                  <a:srgbClr val="000000"/>
                </a:solidFill>
                <a:effectLst/>
                <a:latin typeface="system-ui"/>
              </a:rPr>
              <a:t> </a:t>
            </a:r>
            <a:r>
              <a:rPr lang="en-NZ" sz="1600" spc="-200" dirty="0">
                <a:solidFill>
                  <a:srgbClr val="000000"/>
                </a:solidFill>
                <a:latin typeface="system-ui"/>
              </a:rPr>
              <a:t>(NASB95)</a:t>
            </a:r>
            <a:endParaRPr lang="en-NZ" sz="1600" b="0" i="0" dirty="0">
              <a:solidFill>
                <a:srgbClr val="000000"/>
              </a:solidFill>
              <a:effectLst/>
              <a:latin typeface="system-ui"/>
            </a:endParaRP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Commission—Church</a:t>
            </a:r>
          </a:p>
        </p:txBody>
      </p:sp>
      <p:pic>
        <p:nvPicPr>
          <p:cNvPr id="5122" name="Picture 2" descr="What Does James 2:26 Mean?">
            <a:extLst>
              <a:ext uri="{FF2B5EF4-FFF2-40B4-BE49-F238E27FC236}">
                <a16:creationId xmlns:a16="http://schemas.microsoft.com/office/drawing/2014/main" id="{DD2E6EF1-42A4-4336-B56E-9AD04BE297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9002" y="2845558"/>
            <a:ext cx="4894997" cy="3671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57907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3" name="Content Placeholder 2">
            <a:extLst>
              <a:ext uri="{FF2B5EF4-FFF2-40B4-BE49-F238E27FC236}">
                <a16:creationId xmlns:a16="http://schemas.microsoft.com/office/drawing/2014/main" id="{159B5BA7-85C6-4C52-A609-043AB04EE2A6}"/>
              </a:ext>
            </a:extLst>
          </p:cNvPr>
          <p:cNvSpPr>
            <a:spLocks noGrp="1"/>
          </p:cNvSpPr>
          <p:nvPr>
            <p:ph sz="half" idx="1"/>
          </p:nvPr>
        </p:nvSpPr>
        <p:spPr>
          <a:xfrm>
            <a:off x="341194" y="1768972"/>
            <a:ext cx="4101152" cy="5089028"/>
          </a:xfrm>
        </p:spPr>
        <p:txBody>
          <a:bodyPr>
            <a:normAutofit lnSpcReduction="10000"/>
          </a:bodyPr>
          <a:lstStyle/>
          <a:p>
            <a:pPr algn="l">
              <a:lnSpc>
                <a:spcPct val="80000"/>
              </a:lnSpc>
            </a:pPr>
            <a:r>
              <a:rPr lang="en-NZ" sz="4000" b="0" i="0" spc="-200" dirty="0">
                <a:solidFill>
                  <a:srgbClr val="000000"/>
                </a:solidFill>
                <a:effectLst/>
                <a:latin typeface="system-ui"/>
              </a:rPr>
              <a:t>2 Corinthians 5:20</a:t>
            </a:r>
          </a:p>
          <a:p>
            <a:pPr algn="l">
              <a:lnSpc>
                <a:spcPct val="80000"/>
              </a:lnSpc>
            </a:pPr>
            <a:r>
              <a:rPr lang="en-NZ" sz="4000" b="1" i="0" spc="-200" baseline="30000" dirty="0">
                <a:solidFill>
                  <a:srgbClr val="000000"/>
                </a:solidFill>
                <a:effectLst/>
                <a:latin typeface="system-ui"/>
              </a:rPr>
              <a:t>20</a:t>
            </a:r>
            <a:r>
              <a:rPr lang="en-NZ" sz="4000" b="0" i="0" spc="-200" dirty="0">
                <a:solidFill>
                  <a:srgbClr val="000000"/>
                </a:solidFill>
                <a:effectLst/>
                <a:latin typeface="system-ui"/>
              </a:rPr>
              <a:t>Therefore, we are ambassadors for Christ, as though God were making an appeal through us; we beg you on behalf of Christ, be reconciled to God. </a:t>
            </a:r>
            <a:r>
              <a:rPr lang="en-NZ" sz="1600" spc="-200" dirty="0">
                <a:solidFill>
                  <a:srgbClr val="000000"/>
                </a:solidFill>
                <a:latin typeface="system-ui"/>
              </a:rPr>
              <a:t>(NASB95)</a:t>
            </a:r>
            <a:endParaRPr lang="en-NZ" sz="1600" b="0" i="0" dirty="0">
              <a:solidFill>
                <a:srgbClr val="000000"/>
              </a:solidFill>
              <a:effectLst/>
              <a:latin typeface="system-ui"/>
            </a:endParaRP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Commission—Church</a:t>
            </a:r>
          </a:p>
        </p:txBody>
      </p:sp>
      <p:pic>
        <p:nvPicPr>
          <p:cNvPr id="5122" name="Picture 2" descr="What Does James 2:26 Mean?">
            <a:extLst>
              <a:ext uri="{FF2B5EF4-FFF2-40B4-BE49-F238E27FC236}">
                <a16:creationId xmlns:a16="http://schemas.microsoft.com/office/drawing/2014/main" id="{DD2E6EF1-42A4-4336-B56E-9AD04BE297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2346" y="2845558"/>
            <a:ext cx="4701653" cy="3671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88858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fontScale="85000" lnSpcReduction="10000"/>
          </a:bodyPr>
          <a:lstStyle/>
          <a:p>
            <a:pPr>
              <a:lnSpc>
                <a:spcPct val="110000"/>
              </a:lnSpc>
            </a:pPr>
            <a:r>
              <a:rPr lang="en-NZ" sz="4000" dirty="0"/>
              <a:t>Unique—No one Like You…!</a:t>
            </a:r>
          </a:p>
        </p:txBody>
      </p:sp>
      <p:sp>
        <p:nvSpPr>
          <p:cNvPr id="3" name="Content Placeholder 2">
            <a:extLst>
              <a:ext uri="{FF2B5EF4-FFF2-40B4-BE49-F238E27FC236}">
                <a16:creationId xmlns:a16="http://schemas.microsoft.com/office/drawing/2014/main" id="{159B5BA7-85C6-4C52-A609-043AB04EE2A6}"/>
              </a:ext>
            </a:extLst>
          </p:cNvPr>
          <p:cNvSpPr>
            <a:spLocks noGrp="1"/>
          </p:cNvSpPr>
          <p:nvPr>
            <p:ph sz="half" idx="1"/>
          </p:nvPr>
        </p:nvSpPr>
        <p:spPr>
          <a:xfrm>
            <a:off x="341194" y="1768972"/>
            <a:ext cx="4101152" cy="5089028"/>
          </a:xfrm>
        </p:spPr>
        <p:txBody>
          <a:bodyPr>
            <a:normAutofit fontScale="85000" lnSpcReduction="10000"/>
          </a:bodyPr>
          <a:lstStyle/>
          <a:p>
            <a:pPr algn="l"/>
            <a:r>
              <a:rPr lang="en-NZ" sz="4000" b="0" i="0" spc="-200" dirty="0">
                <a:solidFill>
                  <a:srgbClr val="000000"/>
                </a:solidFill>
                <a:effectLst/>
                <a:latin typeface="system-ui"/>
              </a:rPr>
              <a:t>Jude 3</a:t>
            </a:r>
          </a:p>
          <a:p>
            <a:pPr algn="l"/>
            <a:r>
              <a:rPr lang="en-NZ" sz="4000" b="1" i="0" spc="-200" baseline="30000" dirty="0">
                <a:solidFill>
                  <a:srgbClr val="000000"/>
                </a:solidFill>
                <a:effectLst/>
                <a:latin typeface="system-ui"/>
              </a:rPr>
              <a:t>3</a:t>
            </a:r>
            <a:r>
              <a:rPr lang="en-NZ" sz="4000" b="0" i="0" spc="-200" dirty="0">
                <a:solidFill>
                  <a:srgbClr val="000000"/>
                </a:solidFill>
                <a:effectLst/>
                <a:latin typeface="system-ui"/>
              </a:rPr>
              <a:t>Beloved, while I was making every effort to write you about our common salvation, I felt the necessity to write to you appealing that </a:t>
            </a:r>
            <a:r>
              <a:rPr lang="en-NZ" sz="4000" b="0" i="0" u="sng" spc="-200" dirty="0">
                <a:solidFill>
                  <a:srgbClr val="000000"/>
                </a:solidFill>
                <a:effectLst/>
                <a:latin typeface="system-ui"/>
              </a:rPr>
              <a:t>you contend earnestly for the faith</a:t>
            </a:r>
            <a:r>
              <a:rPr lang="en-NZ" sz="4000" b="0" i="0" spc="-200" dirty="0">
                <a:solidFill>
                  <a:srgbClr val="000000"/>
                </a:solidFill>
                <a:effectLst/>
                <a:latin typeface="system-ui"/>
              </a:rPr>
              <a:t> which was once for all handed down to the saints.</a:t>
            </a:r>
            <a:r>
              <a:rPr lang="en-NZ" sz="2800" b="0" i="0" dirty="0">
                <a:solidFill>
                  <a:srgbClr val="000000"/>
                </a:solidFill>
                <a:effectLst/>
                <a:latin typeface="system-ui"/>
              </a:rPr>
              <a:t> </a:t>
            </a:r>
            <a:r>
              <a:rPr lang="en-NZ" sz="1600" spc="-200" dirty="0">
                <a:solidFill>
                  <a:srgbClr val="000000"/>
                </a:solidFill>
                <a:latin typeface="system-ui"/>
              </a:rPr>
              <a:t>(NASB95)</a:t>
            </a:r>
            <a:endParaRPr lang="en-NZ" sz="1600" b="0" i="0" dirty="0">
              <a:solidFill>
                <a:srgbClr val="000000"/>
              </a:solidFill>
              <a:effectLst/>
              <a:latin typeface="system-ui"/>
            </a:endParaRP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Commission—Church</a:t>
            </a:r>
          </a:p>
        </p:txBody>
      </p:sp>
      <p:pic>
        <p:nvPicPr>
          <p:cNvPr id="5122" name="Picture 2" descr="What Does James 2:26 Mean?">
            <a:extLst>
              <a:ext uri="{FF2B5EF4-FFF2-40B4-BE49-F238E27FC236}">
                <a16:creationId xmlns:a16="http://schemas.microsoft.com/office/drawing/2014/main" id="{DD2E6EF1-42A4-4336-B56E-9AD04BE297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2346" y="2845558"/>
            <a:ext cx="4701653" cy="3671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66494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fontScale="92500" lnSpcReduction="10000"/>
          </a:bodyPr>
          <a:lstStyle/>
          <a:p>
            <a:pPr>
              <a:lnSpc>
                <a:spcPct val="110000"/>
              </a:lnSpc>
            </a:pPr>
            <a:r>
              <a:rPr lang="en-NZ" sz="4000" dirty="0"/>
              <a:t>Unique—No one Like You…!</a:t>
            </a:r>
          </a:p>
        </p:txBody>
      </p:sp>
      <p:sp>
        <p:nvSpPr>
          <p:cNvPr id="3" name="Content Placeholder 2">
            <a:extLst>
              <a:ext uri="{FF2B5EF4-FFF2-40B4-BE49-F238E27FC236}">
                <a16:creationId xmlns:a16="http://schemas.microsoft.com/office/drawing/2014/main" id="{159B5BA7-85C6-4C52-A609-043AB04EE2A6}"/>
              </a:ext>
            </a:extLst>
          </p:cNvPr>
          <p:cNvSpPr>
            <a:spLocks noGrp="1"/>
          </p:cNvSpPr>
          <p:nvPr>
            <p:ph sz="half" idx="1"/>
          </p:nvPr>
        </p:nvSpPr>
        <p:spPr>
          <a:xfrm>
            <a:off x="341194" y="1768972"/>
            <a:ext cx="4101152" cy="5089028"/>
          </a:xfrm>
        </p:spPr>
        <p:txBody>
          <a:bodyPr>
            <a:normAutofit fontScale="92500" lnSpcReduction="10000"/>
          </a:bodyPr>
          <a:lstStyle/>
          <a:p>
            <a:pPr algn="l"/>
            <a:r>
              <a:rPr lang="en-NZ" sz="4000" b="0" i="0" dirty="0">
                <a:solidFill>
                  <a:srgbClr val="000000"/>
                </a:solidFill>
                <a:effectLst/>
                <a:latin typeface="system-ui"/>
              </a:rPr>
              <a:t>1 Timothy 2:3-4</a:t>
            </a:r>
          </a:p>
          <a:p>
            <a:pPr algn="l"/>
            <a:r>
              <a:rPr lang="en-NZ" sz="4000" b="1" i="0" baseline="30000" dirty="0">
                <a:solidFill>
                  <a:srgbClr val="000000"/>
                </a:solidFill>
                <a:effectLst/>
                <a:latin typeface="system-ui"/>
              </a:rPr>
              <a:t>3</a:t>
            </a:r>
            <a:r>
              <a:rPr lang="en-NZ" sz="4000" b="0" i="0" dirty="0">
                <a:solidFill>
                  <a:srgbClr val="000000"/>
                </a:solidFill>
                <a:effectLst/>
                <a:latin typeface="system-ui"/>
              </a:rPr>
              <a:t>This is good and acceptable in the sight of God our Saviour, </a:t>
            </a:r>
            <a:r>
              <a:rPr lang="en-NZ" sz="4000" b="1" i="0" baseline="30000" dirty="0">
                <a:solidFill>
                  <a:srgbClr val="000000"/>
                </a:solidFill>
                <a:effectLst/>
                <a:latin typeface="system-ui"/>
              </a:rPr>
              <a:t>4</a:t>
            </a:r>
            <a:r>
              <a:rPr lang="en-NZ" sz="4000" b="0" i="0" dirty="0">
                <a:solidFill>
                  <a:srgbClr val="000000"/>
                </a:solidFill>
                <a:effectLst/>
                <a:latin typeface="system-ui"/>
              </a:rPr>
              <a:t>who desires all men to be saved and to come to the knowledge of the truth.</a:t>
            </a:r>
            <a:r>
              <a:rPr lang="en-NZ" sz="1600" spc="-200" dirty="0">
                <a:solidFill>
                  <a:srgbClr val="000000"/>
                </a:solidFill>
                <a:latin typeface="system-ui"/>
              </a:rPr>
              <a:t>(NASB95)</a:t>
            </a:r>
            <a:endParaRPr lang="en-NZ" sz="1600" b="0" i="0" dirty="0">
              <a:solidFill>
                <a:srgbClr val="000000"/>
              </a:solidFill>
              <a:effectLst/>
              <a:latin typeface="system-ui"/>
            </a:endParaRP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Commission—Church</a:t>
            </a:r>
          </a:p>
        </p:txBody>
      </p:sp>
      <p:pic>
        <p:nvPicPr>
          <p:cNvPr id="5122" name="Picture 2" descr="What Does James 2:26 Mean?">
            <a:extLst>
              <a:ext uri="{FF2B5EF4-FFF2-40B4-BE49-F238E27FC236}">
                <a16:creationId xmlns:a16="http://schemas.microsoft.com/office/drawing/2014/main" id="{DD2E6EF1-42A4-4336-B56E-9AD04BE297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2346" y="2845558"/>
            <a:ext cx="4701653" cy="3671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3506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28E8053-F8F5-43F5-B184-8887E5E43809}"/>
              </a:ext>
            </a:extLst>
          </p:cNvPr>
          <p:cNvSpPr txBox="1">
            <a:spLocks/>
          </p:cNvSpPr>
          <p:nvPr/>
        </p:nvSpPr>
        <p:spPr>
          <a:xfrm>
            <a:off x="0" y="204716"/>
            <a:ext cx="9143999" cy="2081284"/>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algn="l"/>
            <a:r>
              <a:rPr lang="en-NZ" sz="4000" b="0" i="0" dirty="0">
                <a:solidFill>
                  <a:srgbClr val="000000"/>
                </a:solidFill>
                <a:effectLst/>
                <a:latin typeface="system-ui"/>
              </a:rPr>
              <a:t>Galatians 3:27—</a:t>
            </a:r>
          </a:p>
          <a:p>
            <a:pPr algn="l"/>
            <a:r>
              <a:rPr lang="en-NZ" sz="4000" b="1" i="0" baseline="30000" dirty="0">
                <a:solidFill>
                  <a:srgbClr val="000000"/>
                </a:solidFill>
                <a:effectLst/>
                <a:latin typeface="system-ui"/>
              </a:rPr>
              <a:t>27</a:t>
            </a:r>
            <a:r>
              <a:rPr lang="en-NZ" sz="4000" b="0" i="0" dirty="0">
                <a:solidFill>
                  <a:srgbClr val="000000"/>
                </a:solidFill>
                <a:effectLst/>
                <a:latin typeface="system-ui"/>
              </a:rPr>
              <a:t>For all of you who were baptized into Christ have clothed yourselves with Christ.</a:t>
            </a:r>
            <a:r>
              <a:rPr lang="en-NZ" sz="2800" b="0" i="0" dirty="0">
                <a:solidFill>
                  <a:srgbClr val="000000"/>
                </a:solidFill>
                <a:effectLst/>
                <a:latin typeface="system-ui"/>
              </a:rPr>
              <a:t> </a:t>
            </a:r>
            <a:r>
              <a:rPr lang="en-NZ" sz="1600" b="0" i="0" dirty="0">
                <a:solidFill>
                  <a:srgbClr val="000000"/>
                </a:solidFill>
                <a:effectLst/>
                <a:latin typeface="system-ui"/>
              </a:rPr>
              <a:t>(NASB95)</a:t>
            </a:r>
          </a:p>
        </p:txBody>
      </p:sp>
      <p:pic>
        <p:nvPicPr>
          <p:cNvPr id="12290" name="Picture 2">
            <a:extLst>
              <a:ext uri="{FF2B5EF4-FFF2-40B4-BE49-F238E27FC236}">
                <a16:creationId xmlns:a16="http://schemas.microsoft.com/office/drawing/2014/main" id="{527FD1BE-A287-43A4-B218-4777641E4B6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2286000"/>
            <a:ext cx="9144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851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Owner—Jesus</a:t>
            </a:r>
          </a:p>
          <a:p>
            <a:endParaRPr lang="en-NZ" dirty="0"/>
          </a:p>
        </p:txBody>
      </p:sp>
      <p:pic>
        <p:nvPicPr>
          <p:cNvPr id="9" name="Picture 2" descr="Jesus On The Cross Drawing - How To Draw Jesus On The Cross Step By Step">
            <a:extLst>
              <a:ext uri="{FF2B5EF4-FFF2-40B4-BE49-F238E27FC236}">
                <a16:creationId xmlns:a16="http://schemas.microsoft.com/office/drawing/2014/main" id="{E1DFBE78-CA97-4F80-8CCD-6495DE92E10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142" t="11940" r="23257" b="13854"/>
          <a:stretch/>
        </p:blipFill>
        <p:spPr bwMode="auto">
          <a:xfrm>
            <a:off x="5854889" y="1760750"/>
            <a:ext cx="2674961" cy="5089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7272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3" name="Content Placeholder 2">
            <a:extLst>
              <a:ext uri="{FF2B5EF4-FFF2-40B4-BE49-F238E27FC236}">
                <a16:creationId xmlns:a16="http://schemas.microsoft.com/office/drawing/2014/main" id="{159B5BA7-85C6-4C52-A609-043AB04EE2A6}"/>
              </a:ext>
            </a:extLst>
          </p:cNvPr>
          <p:cNvSpPr>
            <a:spLocks noGrp="1"/>
          </p:cNvSpPr>
          <p:nvPr>
            <p:ph sz="half" idx="1"/>
          </p:nvPr>
        </p:nvSpPr>
        <p:spPr>
          <a:xfrm>
            <a:off x="-1" y="1768972"/>
            <a:ext cx="5076967" cy="5089028"/>
          </a:xfrm>
        </p:spPr>
        <p:txBody>
          <a:bodyPr>
            <a:normAutofit lnSpcReduction="10000"/>
          </a:bodyPr>
          <a:lstStyle/>
          <a:p>
            <a:pPr algn="l">
              <a:lnSpc>
                <a:spcPct val="80000"/>
              </a:lnSpc>
            </a:pPr>
            <a:r>
              <a:rPr lang="en-NZ" sz="4000" b="0" i="0" spc="-200" dirty="0">
                <a:solidFill>
                  <a:srgbClr val="000000"/>
                </a:solidFill>
                <a:effectLst/>
                <a:latin typeface="system-ui"/>
              </a:rPr>
              <a:t>Titus 2:14—</a:t>
            </a:r>
          </a:p>
          <a:p>
            <a:pPr algn="l">
              <a:lnSpc>
                <a:spcPct val="80000"/>
              </a:lnSpc>
            </a:pPr>
            <a:r>
              <a:rPr lang="en-NZ" sz="4000" b="1" i="0" spc="-200" baseline="30000" dirty="0">
                <a:solidFill>
                  <a:srgbClr val="000000"/>
                </a:solidFill>
                <a:effectLst/>
                <a:latin typeface="system-ui"/>
              </a:rPr>
              <a:t>14</a:t>
            </a:r>
            <a:r>
              <a:rPr lang="en-NZ" sz="4000" b="0" i="0" spc="-200" dirty="0">
                <a:solidFill>
                  <a:srgbClr val="000000"/>
                </a:solidFill>
                <a:effectLst/>
                <a:latin typeface="system-ui"/>
              </a:rPr>
              <a:t>who gave Himself for us to redeem us from every lawless deed, and to purify for Himself a people for His own possession, zealous for good deeds.</a:t>
            </a:r>
            <a:r>
              <a:rPr lang="en-NZ" sz="4000" b="0" i="0" spc="-200" dirty="0">
                <a:solidFill>
                  <a:srgbClr val="000000"/>
                </a:solidFill>
                <a:effectLst/>
              </a:rPr>
              <a:t> </a:t>
            </a:r>
            <a:r>
              <a:rPr lang="en-NZ" sz="1700" b="0" i="0" spc="-200" dirty="0">
                <a:solidFill>
                  <a:srgbClr val="000000"/>
                </a:solidFill>
                <a:effectLst/>
              </a:rPr>
              <a:t>(NASB95)</a:t>
            </a: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Owner—Jesus</a:t>
            </a:r>
          </a:p>
          <a:p>
            <a:endParaRPr lang="en-NZ" dirty="0"/>
          </a:p>
        </p:txBody>
      </p:sp>
      <p:pic>
        <p:nvPicPr>
          <p:cNvPr id="3074" name="Picture 2" descr="Jesus On The Cross Drawing - How To Draw Jesus On The Cross Step By Step">
            <a:extLst>
              <a:ext uri="{FF2B5EF4-FFF2-40B4-BE49-F238E27FC236}">
                <a16:creationId xmlns:a16="http://schemas.microsoft.com/office/drawing/2014/main" id="{76D19D43-EC5B-4BB6-8A22-A7983C87B7F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142" t="11940" r="23257" b="13854"/>
          <a:stretch/>
        </p:blipFill>
        <p:spPr bwMode="auto">
          <a:xfrm>
            <a:off x="5854889" y="1760750"/>
            <a:ext cx="2674961" cy="5089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1708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3" name="Content Placeholder 2">
            <a:extLst>
              <a:ext uri="{FF2B5EF4-FFF2-40B4-BE49-F238E27FC236}">
                <a16:creationId xmlns:a16="http://schemas.microsoft.com/office/drawing/2014/main" id="{159B5BA7-85C6-4C52-A609-043AB04EE2A6}"/>
              </a:ext>
            </a:extLst>
          </p:cNvPr>
          <p:cNvSpPr>
            <a:spLocks noGrp="1"/>
          </p:cNvSpPr>
          <p:nvPr>
            <p:ph sz="half" idx="1"/>
          </p:nvPr>
        </p:nvSpPr>
        <p:spPr>
          <a:xfrm>
            <a:off x="-1" y="1768972"/>
            <a:ext cx="5349923" cy="5089028"/>
          </a:xfrm>
        </p:spPr>
        <p:txBody>
          <a:bodyPr>
            <a:normAutofit lnSpcReduction="10000"/>
          </a:bodyPr>
          <a:lstStyle/>
          <a:p>
            <a:pPr algn="l">
              <a:lnSpc>
                <a:spcPct val="80000"/>
              </a:lnSpc>
            </a:pPr>
            <a:r>
              <a:rPr lang="en-NZ" sz="4000" b="0" i="0" spc="-200" dirty="0">
                <a:solidFill>
                  <a:srgbClr val="000000"/>
                </a:solidFill>
                <a:effectLst/>
              </a:rPr>
              <a:t>Titus 2:14—</a:t>
            </a:r>
          </a:p>
          <a:p>
            <a:pPr algn="l">
              <a:lnSpc>
                <a:spcPct val="80000"/>
              </a:lnSpc>
            </a:pPr>
            <a:r>
              <a:rPr lang="en-NZ" sz="4000" b="0" i="0" spc="-200" dirty="0">
                <a:solidFill>
                  <a:srgbClr val="000000"/>
                </a:solidFill>
                <a:effectLst/>
              </a:rPr>
              <a:t>Redeemed us. </a:t>
            </a: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Owner—Jesus</a:t>
            </a:r>
          </a:p>
          <a:p>
            <a:endParaRPr lang="en-NZ" dirty="0"/>
          </a:p>
        </p:txBody>
      </p:sp>
      <p:pic>
        <p:nvPicPr>
          <p:cNvPr id="3074" name="Picture 2" descr="Jesus On The Cross Drawing - How To Draw Jesus On The Cross Step By Step">
            <a:extLst>
              <a:ext uri="{FF2B5EF4-FFF2-40B4-BE49-F238E27FC236}">
                <a16:creationId xmlns:a16="http://schemas.microsoft.com/office/drawing/2014/main" id="{76D19D43-EC5B-4BB6-8A22-A7983C87B7F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142" t="11940" r="23257" b="13854"/>
          <a:stretch/>
        </p:blipFill>
        <p:spPr bwMode="auto">
          <a:xfrm>
            <a:off x="5854889" y="1760750"/>
            <a:ext cx="2674961" cy="5089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2622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3" name="Content Placeholder 2">
            <a:extLst>
              <a:ext uri="{FF2B5EF4-FFF2-40B4-BE49-F238E27FC236}">
                <a16:creationId xmlns:a16="http://schemas.microsoft.com/office/drawing/2014/main" id="{159B5BA7-85C6-4C52-A609-043AB04EE2A6}"/>
              </a:ext>
            </a:extLst>
          </p:cNvPr>
          <p:cNvSpPr>
            <a:spLocks noGrp="1"/>
          </p:cNvSpPr>
          <p:nvPr>
            <p:ph sz="half" idx="1"/>
          </p:nvPr>
        </p:nvSpPr>
        <p:spPr>
          <a:xfrm>
            <a:off x="-1" y="1768972"/>
            <a:ext cx="5349923" cy="5089028"/>
          </a:xfrm>
        </p:spPr>
        <p:txBody>
          <a:bodyPr>
            <a:normAutofit lnSpcReduction="10000"/>
          </a:bodyPr>
          <a:lstStyle/>
          <a:p>
            <a:pPr algn="l">
              <a:lnSpc>
                <a:spcPct val="80000"/>
              </a:lnSpc>
            </a:pPr>
            <a:r>
              <a:rPr lang="en-NZ" sz="4000" b="0" i="0" spc="-200" dirty="0">
                <a:solidFill>
                  <a:srgbClr val="000000"/>
                </a:solidFill>
                <a:effectLst/>
              </a:rPr>
              <a:t>Titus 2:14—</a:t>
            </a:r>
          </a:p>
          <a:p>
            <a:pPr algn="l">
              <a:lnSpc>
                <a:spcPct val="80000"/>
              </a:lnSpc>
            </a:pPr>
            <a:r>
              <a:rPr lang="en-NZ" sz="4000" b="0" i="0" spc="-200" dirty="0">
                <a:solidFill>
                  <a:srgbClr val="000000"/>
                </a:solidFill>
                <a:effectLst/>
              </a:rPr>
              <a:t>Redeemed us. </a:t>
            </a:r>
          </a:p>
          <a:p>
            <a:pPr algn="l">
              <a:lnSpc>
                <a:spcPct val="80000"/>
              </a:lnSpc>
            </a:pPr>
            <a:r>
              <a:rPr lang="en-NZ" sz="4000" spc="-200" dirty="0">
                <a:solidFill>
                  <a:srgbClr val="000000"/>
                </a:solidFill>
              </a:rPr>
              <a:t>F</a:t>
            </a:r>
            <a:r>
              <a:rPr lang="en-NZ" sz="4000" b="0" i="0" spc="-200" dirty="0">
                <a:solidFill>
                  <a:srgbClr val="000000"/>
                </a:solidFill>
                <a:effectLst/>
              </a:rPr>
              <a:t>rom every lawless deed.</a:t>
            </a: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Owner—Jesus</a:t>
            </a:r>
          </a:p>
          <a:p>
            <a:endParaRPr lang="en-NZ" dirty="0"/>
          </a:p>
        </p:txBody>
      </p:sp>
      <p:pic>
        <p:nvPicPr>
          <p:cNvPr id="3074" name="Picture 2" descr="Jesus On The Cross Drawing - How To Draw Jesus On The Cross Step By Step">
            <a:extLst>
              <a:ext uri="{FF2B5EF4-FFF2-40B4-BE49-F238E27FC236}">
                <a16:creationId xmlns:a16="http://schemas.microsoft.com/office/drawing/2014/main" id="{76D19D43-EC5B-4BB6-8A22-A7983C87B7F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142" t="11940" r="23257" b="13854"/>
          <a:stretch/>
        </p:blipFill>
        <p:spPr bwMode="auto">
          <a:xfrm>
            <a:off x="5854889" y="1760750"/>
            <a:ext cx="2674961" cy="5089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7697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3" name="Content Placeholder 2">
            <a:extLst>
              <a:ext uri="{FF2B5EF4-FFF2-40B4-BE49-F238E27FC236}">
                <a16:creationId xmlns:a16="http://schemas.microsoft.com/office/drawing/2014/main" id="{159B5BA7-85C6-4C52-A609-043AB04EE2A6}"/>
              </a:ext>
            </a:extLst>
          </p:cNvPr>
          <p:cNvSpPr>
            <a:spLocks noGrp="1"/>
          </p:cNvSpPr>
          <p:nvPr>
            <p:ph sz="half" idx="1"/>
          </p:nvPr>
        </p:nvSpPr>
        <p:spPr>
          <a:xfrm>
            <a:off x="-1" y="1768972"/>
            <a:ext cx="5349923" cy="5089028"/>
          </a:xfrm>
        </p:spPr>
        <p:txBody>
          <a:bodyPr>
            <a:normAutofit lnSpcReduction="10000"/>
          </a:bodyPr>
          <a:lstStyle/>
          <a:p>
            <a:pPr algn="l">
              <a:lnSpc>
                <a:spcPct val="80000"/>
              </a:lnSpc>
            </a:pPr>
            <a:r>
              <a:rPr lang="en-NZ" sz="4000" b="0" i="0" spc="-200" dirty="0">
                <a:solidFill>
                  <a:srgbClr val="000000"/>
                </a:solidFill>
                <a:effectLst/>
              </a:rPr>
              <a:t>Titus 2:14—</a:t>
            </a:r>
          </a:p>
          <a:p>
            <a:pPr algn="l">
              <a:lnSpc>
                <a:spcPct val="80000"/>
              </a:lnSpc>
            </a:pPr>
            <a:r>
              <a:rPr lang="en-NZ" sz="4000" b="0" i="0" spc="-200" dirty="0">
                <a:solidFill>
                  <a:srgbClr val="000000"/>
                </a:solidFill>
                <a:effectLst/>
              </a:rPr>
              <a:t>Redeemed us. </a:t>
            </a:r>
          </a:p>
          <a:p>
            <a:pPr algn="l">
              <a:lnSpc>
                <a:spcPct val="80000"/>
              </a:lnSpc>
            </a:pPr>
            <a:r>
              <a:rPr lang="en-NZ" sz="4000" spc="-200" dirty="0">
                <a:solidFill>
                  <a:srgbClr val="000000"/>
                </a:solidFill>
              </a:rPr>
              <a:t>F</a:t>
            </a:r>
            <a:r>
              <a:rPr lang="en-NZ" sz="4000" b="0" i="0" spc="-200" dirty="0">
                <a:solidFill>
                  <a:srgbClr val="000000"/>
                </a:solidFill>
                <a:effectLst/>
              </a:rPr>
              <a:t>rom every lawless deed.</a:t>
            </a:r>
          </a:p>
          <a:p>
            <a:pPr algn="l">
              <a:lnSpc>
                <a:spcPct val="80000"/>
              </a:lnSpc>
            </a:pPr>
            <a:r>
              <a:rPr lang="en-NZ" sz="4000" b="0" i="0" spc="-200" dirty="0">
                <a:solidFill>
                  <a:srgbClr val="000000"/>
                </a:solidFill>
                <a:effectLst/>
              </a:rPr>
              <a:t>Purify for Himself.</a:t>
            </a: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Owner—Jesus</a:t>
            </a:r>
          </a:p>
          <a:p>
            <a:endParaRPr lang="en-NZ" dirty="0"/>
          </a:p>
        </p:txBody>
      </p:sp>
      <p:pic>
        <p:nvPicPr>
          <p:cNvPr id="3074" name="Picture 2" descr="Jesus On The Cross Drawing - How To Draw Jesus On The Cross Step By Step">
            <a:extLst>
              <a:ext uri="{FF2B5EF4-FFF2-40B4-BE49-F238E27FC236}">
                <a16:creationId xmlns:a16="http://schemas.microsoft.com/office/drawing/2014/main" id="{76D19D43-EC5B-4BB6-8A22-A7983C87B7F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142" t="11940" r="23257" b="13854"/>
          <a:stretch/>
        </p:blipFill>
        <p:spPr bwMode="auto">
          <a:xfrm>
            <a:off x="5854889" y="1760750"/>
            <a:ext cx="2674961" cy="5089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9703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3" name="Content Placeholder 2">
            <a:extLst>
              <a:ext uri="{FF2B5EF4-FFF2-40B4-BE49-F238E27FC236}">
                <a16:creationId xmlns:a16="http://schemas.microsoft.com/office/drawing/2014/main" id="{159B5BA7-85C6-4C52-A609-043AB04EE2A6}"/>
              </a:ext>
            </a:extLst>
          </p:cNvPr>
          <p:cNvSpPr>
            <a:spLocks noGrp="1"/>
          </p:cNvSpPr>
          <p:nvPr>
            <p:ph sz="half" idx="1"/>
          </p:nvPr>
        </p:nvSpPr>
        <p:spPr>
          <a:xfrm>
            <a:off x="-1" y="1768972"/>
            <a:ext cx="5349923" cy="5089028"/>
          </a:xfrm>
        </p:spPr>
        <p:txBody>
          <a:bodyPr>
            <a:normAutofit lnSpcReduction="10000"/>
          </a:bodyPr>
          <a:lstStyle/>
          <a:p>
            <a:pPr algn="l">
              <a:lnSpc>
                <a:spcPct val="80000"/>
              </a:lnSpc>
            </a:pPr>
            <a:r>
              <a:rPr lang="en-NZ" sz="4000" b="0" i="0" spc="-200" dirty="0">
                <a:solidFill>
                  <a:srgbClr val="000000"/>
                </a:solidFill>
                <a:effectLst/>
              </a:rPr>
              <a:t>Titus 2:14—</a:t>
            </a:r>
          </a:p>
          <a:p>
            <a:pPr algn="l">
              <a:lnSpc>
                <a:spcPct val="80000"/>
              </a:lnSpc>
            </a:pPr>
            <a:r>
              <a:rPr lang="en-NZ" sz="4000" b="0" i="0" spc="-200" dirty="0">
                <a:solidFill>
                  <a:srgbClr val="000000"/>
                </a:solidFill>
                <a:effectLst/>
              </a:rPr>
              <a:t>Redeemed us. </a:t>
            </a:r>
          </a:p>
          <a:p>
            <a:pPr algn="l">
              <a:lnSpc>
                <a:spcPct val="80000"/>
              </a:lnSpc>
            </a:pPr>
            <a:r>
              <a:rPr lang="en-NZ" sz="4000" spc="-200" dirty="0">
                <a:solidFill>
                  <a:srgbClr val="000000"/>
                </a:solidFill>
              </a:rPr>
              <a:t>F</a:t>
            </a:r>
            <a:r>
              <a:rPr lang="en-NZ" sz="4000" b="0" i="0" spc="-200" dirty="0">
                <a:solidFill>
                  <a:srgbClr val="000000"/>
                </a:solidFill>
                <a:effectLst/>
              </a:rPr>
              <a:t>rom every lawless deed.</a:t>
            </a:r>
          </a:p>
          <a:p>
            <a:pPr algn="l">
              <a:lnSpc>
                <a:spcPct val="80000"/>
              </a:lnSpc>
            </a:pPr>
            <a:r>
              <a:rPr lang="en-NZ" sz="4000" b="0" i="0" spc="-200" dirty="0">
                <a:solidFill>
                  <a:srgbClr val="000000"/>
                </a:solidFill>
                <a:effectLst/>
              </a:rPr>
              <a:t>Purify for Himself.</a:t>
            </a:r>
          </a:p>
          <a:p>
            <a:pPr algn="l">
              <a:lnSpc>
                <a:spcPct val="80000"/>
              </a:lnSpc>
            </a:pPr>
            <a:r>
              <a:rPr lang="en-NZ" sz="4000" spc="-200" dirty="0">
                <a:solidFill>
                  <a:srgbClr val="000000"/>
                </a:solidFill>
              </a:rPr>
              <a:t>A</a:t>
            </a:r>
            <a:r>
              <a:rPr lang="en-NZ" sz="4000" b="0" i="0" spc="-200" dirty="0">
                <a:solidFill>
                  <a:srgbClr val="000000"/>
                </a:solidFill>
                <a:effectLst/>
              </a:rPr>
              <a:t> people for His own possession—Peculiar (KJV).</a:t>
            </a: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Owner—Jesus</a:t>
            </a:r>
          </a:p>
          <a:p>
            <a:endParaRPr lang="en-NZ" dirty="0"/>
          </a:p>
        </p:txBody>
      </p:sp>
      <p:pic>
        <p:nvPicPr>
          <p:cNvPr id="3074" name="Picture 2" descr="Jesus On The Cross Drawing - How To Draw Jesus On The Cross Step By Step">
            <a:extLst>
              <a:ext uri="{FF2B5EF4-FFF2-40B4-BE49-F238E27FC236}">
                <a16:creationId xmlns:a16="http://schemas.microsoft.com/office/drawing/2014/main" id="{76D19D43-EC5B-4BB6-8A22-A7983C87B7F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142" t="11940" r="23257" b="13854"/>
          <a:stretch/>
        </p:blipFill>
        <p:spPr bwMode="auto">
          <a:xfrm>
            <a:off x="5854889" y="1760750"/>
            <a:ext cx="2674961" cy="5089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5007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34B51-5AE6-4661-A989-8D03EBD1355D}"/>
              </a:ext>
            </a:extLst>
          </p:cNvPr>
          <p:cNvSpPr>
            <a:spLocks noGrp="1"/>
          </p:cNvSpPr>
          <p:nvPr>
            <p:ph sz="half" idx="2"/>
          </p:nvPr>
        </p:nvSpPr>
        <p:spPr>
          <a:xfrm>
            <a:off x="0" y="105818"/>
            <a:ext cx="9143999" cy="713047"/>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nSpc>
                <a:spcPct val="110000"/>
              </a:lnSpc>
            </a:pPr>
            <a:r>
              <a:rPr lang="en-NZ" sz="4000" dirty="0"/>
              <a:t>Unique—No one Like You…!</a:t>
            </a:r>
          </a:p>
        </p:txBody>
      </p:sp>
      <p:sp>
        <p:nvSpPr>
          <p:cNvPr id="3" name="Content Placeholder 2">
            <a:extLst>
              <a:ext uri="{FF2B5EF4-FFF2-40B4-BE49-F238E27FC236}">
                <a16:creationId xmlns:a16="http://schemas.microsoft.com/office/drawing/2014/main" id="{159B5BA7-85C6-4C52-A609-043AB04EE2A6}"/>
              </a:ext>
            </a:extLst>
          </p:cNvPr>
          <p:cNvSpPr>
            <a:spLocks noGrp="1"/>
          </p:cNvSpPr>
          <p:nvPr>
            <p:ph sz="half" idx="1"/>
          </p:nvPr>
        </p:nvSpPr>
        <p:spPr>
          <a:xfrm>
            <a:off x="-1" y="1768972"/>
            <a:ext cx="5349923" cy="5089028"/>
          </a:xfrm>
        </p:spPr>
        <p:txBody>
          <a:bodyPr>
            <a:normAutofit lnSpcReduction="10000"/>
          </a:bodyPr>
          <a:lstStyle/>
          <a:p>
            <a:pPr algn="l">
              <a:lnSpc>
                <a:spcPct val="80000"/>
              </a:lnSpc>
            </a:pPr>
            <a:r>
              <a:rPr lang="en-NZ" sz="4000" b="0" i="0" spc="-200" dirty="0">
                <a:solidFill>
                  <a:srgbClr val="000000"/>
                </a:solidFill>
                <a:effectLst/>
              </a:rPr>
              <a:t>Titus 2:14—</a:t>
            </a:r>
          </a:p>
          <a:p>
            <a:pPr algn="l">
              <a:lnSpc>
                <a:spcPct val="80000"/>
              </a:lnSpc>
            </a:pPr>
            <a:r>
              <a:rPr lang="en-NZ" sz="4000" b="0" i="0" spc="-200" dirty="0">
                <a:solidFill>
                  <a:srgbClr val="000000"/>
                </a:solidFill>
                <a:effectLst/>
              </a:rPr>
              <a:t>Redeemed us. </a:t>
            </a:r>
          </a:p>
          <a:p>
            <a:pPr algn="l">
              <a:lnSpc>
                <a:spcPct val="80000"/>
              </a:lnSpc>
            </a:pPr>
            <a:r>
              <a:rPr lang="en-NZ" sz="4000" spc="-200" dirty="0">
                <a:solidFill>
                  <a:srgbClr val="000000"/>
                </a:solidFill>
              </a:rPr>
              <a:t>F</a:t>
            </a:r>
            <a:r>
              <a:rPr lang="en-NZ" sz="4000" b="0" i="0" spc="-200" dirty="0">
                <a:solidFill>
                  <a:srgbClr val="000000"/>
                </a:solidFill>
                <a:effectLst/>
              </a:rPr>
              <a:t>rom every lawless deed.</a:t>
            </a:r>
          </a:p>
          <a:p>
            <a:pPr algn="l">
              <a:lnSpc>
                <a:spcPct val="80000"/>
              </a:lnSpc>
            </a:pPr>
            <a:r>
              <a:rPr lang="en-NZ" sz="4000" b="0" i="0" spc="-200" dirty="0">
                <a:solidFill>
                  <a:srgbClr val="000000"/>
                </a:solidFill>
                <a:effectLst/>
              </a:rPr>
              <a:t>Purify for Himself.</a:t>
            </a:r>
          </a:p>
          <a:p>
            <a:pPr algn="l">
              <a:lnSpc>
                <a:spcPct val="80000"/>
              </a:lnSpc>
            </a:pPr>
            <a:r>
              <a:rPr lang="en-NZ" sz="4000" spc="-200" dirty="0">
                <a:solidFill>
                  <a:srgbClr val="000000"/>
                </a:solidFill>
              </a:rPr>
              <a:t>A</a:t>
            </a:r>
            <a:r>
              <a:rPr lang="en-NZ" sz="4000" b="0" i="0" spc="-200" dirty="0">
                <a:solidFill>
                  <a:srgbClr val="000000"/>
                </a:solidFill>
                <a:effectLst/>
              </a:rPr>
              <a:t> people for His own possession—Peculiar (KJV).</a:t>
            </a:r>
          </a:p>
          <a:p>
            <a:pPr algn="l">
              <a:lnSpc>
                <a:spcPct val="80000"/>
              </a:lnSpc>
            </a:pPr>
            <a:r>
              <a:rPr lang="en-NZ" sz="4000" spc="-200" dirty="0">
                <a:solidFill>
                  <a:srgbClr val="000000"/>
                </a:solidFill>
              </a:rPr>
              <a:t>Z</a:t>
            </a:r>
            <a:r>
              <a:rPr lang="en-NZ" sz="4000" b="0" i="0" spc="-200" dirty="0">
                <a:solidFill>
                  <a:srgbClr val="000000"/>
                </a:solidFill>
                <a:effectLst/>
              </a:rPr>
              <a:t>ealous for good deeds. </a:t>
            </a:r>
            <a:endParaRPr lang="en-NZ" sz="1700" b="0" i="0" spc="-200" dirty="0">
              <a:solidFill>
                <a:srgbClr val="000000"/>
              </a:solidFill>
              <a:effectLst/>
            </a:endParaRPr>
          </a:p>
        </p:txBody>
      </p:sp>
      <p:sp>
        <p:nvSpPr>
          <p:cNvPr id="5" name="Content Placeholder 2">
            <a:extLst>
              <a:ext uri="{FF2B5EF4-FFF2-40B4-BE49-F238E27FC236}">
                <a16:creationId xmlns:a16="http://schemas.microsoft.com/office/drawing/2014/main" id="{C07891F6-1C6A-43C3-940B-421EEF68AEFE}"/>
              </a:ext>
            </a:extLst>
          </p:cNvPr>
          <p:cNvSpPr txBox="1">
            <a:spLocks/>
          </p:cNvSpPr>
          <p:nvPr/>
        </p:nvSpPr>
        <p:spPr>
          <a:xfrm>
            <a:off x="0" y="933284"/>
            <a:ext cx="9143999" cy="713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NZ" sz="4000" dirty="0"/>
              <a:t>Unique Owner—Jesus</a:t>
            </a:r>
          </a:p>
          <a:p>
            <a:endParaRPr lang="en-NZ" dirty="0"/>
          </a:p>
        </p:txBody>
      </p:sp>
      <p:pic>
        <p:nvPicPr>
          <p:cNvPr id="3074" name="Picture 2" descr="Jesus On The Cross Drawing - How To Draw Jesus On The Cross Step By Step">
            <a:extLst>
              <a:ext uri="{FF2B5EF4-FFF2-40B4-BE49-F238E27FC236}">
                <a16:creationId xmlns:a16="http://schemas.microsoft.com/office/drawing/2014/main" id="{76D19D43-EC5B-4BB6-8A22-A7983C87B7F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142" t="11940" r="23257" b="13854"/>
          <a:stretch/>
        </p:blipFill>
        <p:spPr bwMode="auto">
          <a:xfrm>
            <a:off x="5854889" y="1760750"/>
            <a:ext cx="2674961" cy="5089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27454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476</TotalTime>
  <Words>823</Words>
  <Application>Microsoft Office PowerPoint</Application>
  <PresentationFormat>On-screen Show (4:3)</PresentationFormat>
  <Paragraphs>118</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system-ui</vt:lpstr>
      <vt:lpstr>Office Theme</vt:lpstr>
      <vt:lpstr>PowerPoint Presentation</vt:lpstr>
      <vt:lpstr>Unique  (Part 2.) “No one like you!”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Unique - To say the least</dc:title>
  <dc:creator>John</dc:creator>
  <cp:lastModifiedBy>Morningside Church of Christ</cp:lastModifiedBy>
  <cp:revision>20</cp:revision>
  <dcterms:created xsi:type="dcterms:W3CDTF">2017-10-28T19:33:34Z</dcterms:created>
  <dcterms:modified xsi:type="dcterms:W3CDTF">2021-12-05T04:42:01Z</dcterms:modified>
</cp:coreProperties>
</file>