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448" r:id="rId3"/>
    <p:sldId id="456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57" r:id="rId12"/>
    <p:sldId id="478" r:id="rId13"/>
    <p:sldId id="479" r:id="rId14"/>
    <p:sldId id="480" r:id="rId15"/>
    <p:sldId id="481" r:id="rId16"/>
    <p:sldId id="482" r:id="rId17"/>
    <p:sldId id="483" r:id="rId18"/>
    <p:sldId id="450" r:id="rId19"/>
    <p:sldId id="487" r:id="rId20"/>
    <p:sldId id="451" r:id="rId21"/>
    <p:sldId id="454" r:id="rId22"/>
    <p:sldId id="449" r:id="rId23"/>
    <p:sldId id="484" r:id="rId24"/>
    <p:sldId id="455" r:id="rId25"/>
    <p:sldId id="447" r:id="rId26"/>
    <p:sldId id="444" r:id="rId27"/>
    <p:sldId id="445" r:id="rId28"/>
    <p:sldId id="446" r:id="rId29"/>
    <p:sldId id="438" r:id="rId30"/>
    <p:sldId id="440" r:id="rId31"/>
    <p:sldId id="486" r:id="rId32"/>
    <p:sldId id="485" r:id="rId33"/>
    <p:sldId id="426" r:id="rId34"/>
    <p:sldId id="42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26/12/2021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951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26/12/2021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454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26/12/2021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161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26/12/2021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808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26/12/2021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445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26/12/2021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9686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26/12/2021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7128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26/12/2021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992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26/12/2021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37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26/12/2021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1836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0F75-B395-444D-BD15-FEAD8DBBD74E}" type="datetimeFigureOut">
              <a:rPr lang="en-NZ" smtClean="0"/>
              <a:t>26/12/2021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594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10F75-B395-444D-BD15-FEAD8DBBD74E}" type="datetimeFigureOut">
              <a:rPr lang="en-NZ" smtClean="0"/>
              <a:t>26/12/2021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079E7-5D2A-4A58-9735-6042E9B341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824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Series: The Word of God</a:t>
            </a:r>
            <a:r>
              <a:rPr lang="en-NZ" sz="4000" dirty="0"/>
              <a:t> (Part 3).</a:t>
            </a:r>
          </a:p>
          <a:p>
            <a:r>
              <a:rPr lang="en-NZ" sz="4000" dirty="0"/>
              <a:t>“Book of Solutions!”</a:t>
            </a:r>
            <a:endParaRPr lang="en-US" sz="4000" dirty="0"/>
          </a:p>
          <a:p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19 December 2021</a:t>
            </a:r>
          </a:p>
          <a:p>
            <a:endParaRPr lang="en-NZ" sz="800" dirty="0"/>
          </a:p>
          <a:p>
            <a:r>
              <a:rPr lang="en-NZ" sz="3600" dirty="0"/>
              <a:t>PM Sermon</a:t>
            </a:r>
          </a:p>
          <a:p>
            <a:endParaRPr lang="en-NZ" sz="800" dirty="0"/>
          </a:p>
          <a:p>
            <a:r>
              <a:rPr lang="en-NZ" sz="3600" dirty="0"/>
              <a:t>Broadcast from 42 Leslie Avenue, Auckland, Aotearoa/NZ.</a:t>
            </a:r>
          </a:p>
          <a:p>
            <a:r>
              <a:rPr lang="en-NZ" sz="3600" dirty="0"/>
              <a:t>www.morningsidechurchofchrist.org.nz</a:t>
            </a:r>
          </a:p>
        </p:txBody>
      </p:sp>
    </p:spTree>
    <p:extLst>
      <p:ext uri="{BB962C8B-B14F-4D97-AF65-F5344CB8AC3E}">
        <p14:creationId xmlns:p14="http://schemas.microsoft.com/office/powerpoint/2010/main" val="61351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4"/>
            <a:ext cx="4173656" cy="5032375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 is true love?—God!</a:t>
            </a:r>
          </a:p>
          <a:p>
            <a:pPr marL="514350" indent="-514350">
              <a:buAutoNum type="arabicPeriod"/>
            </a:pPr>
            <a:r>
              <a:rPr lang="en-NZ" dirty="0"/>
              <a:t>Souls of others.</a:t>
            </a:r>
          </a:p>
          <a:p>
            <a:pPr marL="514350" indent="-514350">
              <a:buAutoNum type="arabicPeriod"/>
            </a:pPr>
            <a:r>
              <a:rPr lang="en-NZ" dirty="0"/>
              <a:t>Food and shelter.</a:t>
            </a:r>
          </a:p>
          <a:p>
            <a:pPr marL="514350" indent="-514350">
              <a:buAutoNum type="arabicPeriod"/>
            </a:pPr>
            <a:r>
              <a:rPr lang="en-NZ" dirty="0"/>
              <a:t>Peace.</a:t>
            </a:r>
          </a:p>
          <a:p>
            <a:pPr marL="514350" indent="-514350">
              <a:buAutoNum type="arabicPeriod"/>
            </a:pPr>
            <a:r>
              <a:rPr lang="en-NZ" dirty="0"/>
              <a:t>Contentment.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342267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4"/>
            <a:ext cx="4173656" cy="5032375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 is true love?—God!</a:t>
            </a:r>
          </a:p>
          <a:p>
            <a:pPr marL="514350" indent="-514350">
              <a:buAutoNum type="arabicPeriod"/>
            </a:pPr>
            <a:r>
              <a:rPr lang="en-NZ" dirty="0"/>
              <a:t>Souls of others.</a:t>
            </a:r>
          </a:p>
          <a:p>
            <a:pPr marL="514350" indent="-514350">
              <a:buAutoNum type="arabicPeriod"/>
            </a:pPr>
            <a:r>
              <a:rPr lang="en-NZ" dirty="0"/>
              <a:t>Food and shelter.</a:t>
            </a:r>
          </a:p>
          <a:p>
            <a:pPr marL="514350" indent="-514350">
              <a:buAutoNum type="arabicPeriod"/>
            </a:pPr>
            <a:r>
              <a:rPr lang="en-NZ" dirty="0"/>
              <a:t>Peace.</a:t>
            </a:r>
          </a:p>
          <a:p>
            <a:pPr marL="514350" indent="-514350">
              <a:buAutoNum type="arabicPeriod"/>
            </a:pPr>
            <a:r>
              <a:rPr lang="en-NZ" dirty="0"/>
              <a:t>Contentment.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0BD4-FCE9-456D-BEBF-3CC5A99C6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64474" cy="43513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b="1" dirty="0"/>
              <a:t>Those that don’t matter: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1242433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4"/>
            <a:ext cx="4173656" cy="5032375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 is true love?—God!</a:t>
            </a:r>
          </a:p>
          <a:p>
            <a:pPr marL="514350" indent="-514350">
              <a:buAutoNum type="arabicPeriod"/>
            </a:pPr>
            <a:r>
              <a:rPr lang="en-NZ" dirty="0"/>
              <a:t>Souls of others.</a:t>
            </a:r>
          </a:p>
          <a:p>
            <a:pPr marL="514350" indent="-514350">
              <a:buAutoNum type="arabicPeriod"/>
            </a:pPr>
            <a:r>
              <a:rPr lang="en-NZ" dirty="0"/>
              <a:t>Food and shelter.</a:t>
            </a:r>
          </a:p>
          <a:p>
            <a:pPr marL="514350" indent="-514350">
              <a:buAutoNum type="arabicPeriod"/>
            </a:pPr>
            <a:r>
              <a:rPr lang="en-NZ" dirty="0"/>
              <a:t>Peace.</a:t>
            </a:r>
          </a:p>
          <a:p>
            <a:pPr marL="514350" indent="-514350">
              <a:buAutoNum type="arabicPeriod"/>
            </a:pPr>
            <a:r>
              <a:rPr lang="en-NZ" dirty="0"/>
              <a:t>Contentment.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0BD4-FCE9-456D-BEBF-3CC5A99C6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64474" cy="43513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b="1" dirty="0"/>
              <a:t>Those that don’t matter:</a:t>
            </a:r>
          </a:p>
          <a:p>
            <a:pPr marL="514350" indent="-514350">
              <a:buAutoNum type="arabicPeriod"/>
            </a:pPr>
            <a:r>
              <a:rPr lang="en-NZ" dirty="0"/>
              <a:t>Getting my way.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306668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4"/>
            <a:ext cx="4173656" cy="5032375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 is true love?—God!</a:t>
            </a:r>
          </a:p>
          <a:p>
            <a:pPr marL="514350" indent="-514350">
              <a:buAutoNum type="arabicPeriod"/>
            </a:pPr>
            <a:r>
              <a:rPr lang="en-NZ" dirty="0"/>
              <a:t>Souls of others.</a:t>
            </a:r>
          </a:p>
          <a:p>
            <a:pPr marL="514350" indent="-514350">
              <a:buAutoNum type="arabicPeriod"/>
            </a:pPr>
            <a:r>
              <a:rPr lang="en-NZ" dirty="0"/>
              <a:t>Food and shelter.</a:t>
            </a:r>
          </a:p>
          <a:p>
            <a:pPr marL="514350" indent="-514350">
              <a:buAutoNum type="arabicPeriod"/>
            </a:pPr>
            <a:r>
              <a:rPr lang="en-NZ" dirty="0"/>
              <a:t>Peace.</a:t>
            </a:r>
          </a:p>
          <a:p>
            <a:pPr marL="514350" indent="-514350">
              <a:buAutoNum type="arabicPeriod"/>
            </a:pPr>
            <a:r>
              <a:rPr lang="en-NZ" dirty="0"/>
              <a:t>Contentment.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0BD4-FCE9-456D-BEBF-3CC5A99C6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64474" cy="43513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b="1" dirty="0"/>
              <a:t>Those that don’t matter:</a:t>
            </a:r>
          </a:p>
          <a:p>
            <a:pPr marL="514350" indent="-514350">
              <a:buAutoNum type="arabicPeriod"/>
            </a:pPr>
            <a:r>
              <a:rPr lang="en-NZ" dirty="0"/>
              <a:t>Getting my way.</a:t>
            </a:r>
          </a:p>
          <a:p>
            <a:pPr marL="514350" indent="-514350">
              <a:buAutoNum type="arabicPeriod"/>
            </a:pPr>
            <a:r>
              <a:rPr lang="en-NZ" dirty="0"/>
              <a:t>Always being right.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3676562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4"/>
            <a:ext cx="4173656" cy="5032375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 is true love?—God!</a:t>
            </a:r>
          </a:p>
          <a:p>
            <a:pPr marL="514350" indent="-514350">
              <a:buAutoNum type="arabicPeriod"/>
            </a:pPr>
            <a:r>
              <a:rPr lang="en-NZ" dirty="0"/>
              <a:t>Souls of others.</a:t>
            </a:r>
          </a:p>
          <a:p>
            <a:pPr marL="514350" indent="-514350">
              <a:buAutoNum type="arabicPeriod"/>
            </a:pPr>
            <a:r>
              <a:rPr lang="en-NZ" dirty="0"/>
              <a:t>Food and shelter.</a:t>
            </a:r>
          </a:p>
          <a:p>
            <a:pPr marL="514350" indent="-514350">
              <a:buAutoNum type="arabicPeriod"/>
            </a:pPr>
            <a:r>
              <a:rPr lang="en-NZ" dirty="0"/>
              <a:t>Peace.</a:t>
            </a:r>
          </a:p>
          <a:p>
            <a:pPr marL="514350" indent="-514350">
              <a:buAutoNum type="arabicPeriod"/>
            </a:pPr>
            <a:r>
              <a:rPr lang="en-NZ" dirty="0"/>
              <a:t>Contentment.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0BD4-FCE9-456D-BEBF-3CC5A99C6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64474" cy="43513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b="1" dirty="0"/>
              <a:t>Those that don’t matter:</a:t>
            </a:r>
          </a:p>
          <a:p>
            <a:pPr marL="514350" indent="-514350">
              <a:buAutoNum type="arabicPeriod"/>
            </a:pPr>
            <a:r>
              <a:rPr lang="en-NZ" dirty="0"/>
              <a:t>Getting my way.</a:t>
            </a:r>
          </a:p>
          <a:p>
            <a:pPr marL="514350" indent="-514350">
              <a:buAutoNum type="arabicPeriod"/>
            </a:pPr>
            <a:r>
              <a:rPr lang="en-NZ" dirty="0"/>
              <a:t>Always being right.</a:t>
            </a:r>
          </a:p>
          <a:p>
            <a:pPr marL="514350" indent="-514350">
              <a:buAutoNum type="arabicPeriod"/>
            </a:pPr>
            <a:r>
              <a:rPr lang="en-NZ" dirty="0"/>
              <a:t>Having more.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123933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4"/>
            <a:ext cx="4173656" cy="5032375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 is true love?—God!</a:t>
            </a:r>
          </a:p>
          <a:p>
            <a:pPr marL="514350" indent="-514350">
              <a:buAutoNum type="arabicPeriod"/>
            </a:pPr>
            <a:r>
              <a:rPr lang="en-NZ" dirty="0"/>
              <a:t>Souls of others.</a:t>
            </a:r>
          </a:p>
          <a:p>
            <a:pPr marL="514350" indent="-514350">
              <a:buAutoNum type="arabicPeriod"/>
            </a:pPr>
            <a:r>
              <a:rPr lang="en-NZ" dirty="0"/>
              <a:t>Food and shelter.</a:t>
            </a:r>
          </a:p>
          <a:p>
            <a:pPr marL="514350" indent="-514350">
              <a:buAutoNum type="arabicPeriod"/>
            </a:pPr>
            <a:r>
              <a:rPr lang="en-NZ" dirty="0"/>
              <a:t>Peace.</a:t>
            </a:r>
          </a:p>
          <a:p>
            <a:pPr marL="514350" indent="-514350">
              <a:buAutoNum type="arabicPeriod"/>
            </a:pPr>
            <a:r>
              <a:rPr lang="en-NZ" dirty="0"/>
              <a:t>Contentment.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0BD4-FCE9-456D-BEBF-3CC5A99C6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64474" cy="43513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b="1" dirty="0"/>
              <a:t>Those that don’t matter:</a:t>
            </a:r>
          </a:p>
          <a:p>
            <a:pPr marL="514350" indent="-514350">
              <a:buAutoNum type="arabicPeriod"/>
            </a:pPr>
            <a:r>
              <a:rPr lang="en-NZ" dirty="0"/>
              <a:t>Getting my way.</a:t>
            </a:r>
          </a:p>
          <a:p>
            <a:pPr marL="514350" indent="-514350">
              <a:buAutoNum type="arabicPeriod"/>
            </a:pPr>
            <a:r>
              <a:rPr lang="en-NZ" dirty="0"/>
              <a:t>Always being right.</a:t>
            </a:r>
          </a:p>
          <a:p>
            <a:pPr marL="514350" indent="-514350">
              <a:buAutoNum type="arabicPeriod"/>
            </a:pPr>
            <a:r>
              <a:rPr lang="en-NZ" dirty="0"/>
              <a:t>Having more.</a:t>
            </a:r>
          </a:p>
          <a:p>
            <a:pPr marL="514350" indent="-514350">
              <a:buAutoNum type="arabicPeriod"/>
            </a:pPr>
            <a:r>
              <a:rPr lang="en-NZ" dirty="0"/>
              <a:t>Being offended.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8002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4"/>
            <a:ext cx="4173656" cy="5032375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 is true love?—God!</a:t>
            </a:r>
          </a:p>
          <a:p>
            <a:pPr marL="514350" indent="-514350">
              <a:buAutoNum type="arabicPeriod"/>
            </a:pPr>
            <a:r>
              <a:rPr lang="en-NZ" dirty="0"/>
              <a:t>Souls of others.</a:t>
            </a:r>
          </a:p>
          <a:p>
            <a:pPr marL="514350" indent="-514350">
              <a:buAutoNum type="arabicPeriod"/>
            </a:pPr>
            <a:r>
              <a:rPr lang="en-NZ" dirty="0"/>
              <a:t>Food and shelter.</a:t>
            </a:r>
          </a:p>
          <a:p>
            <a:pPr marL="514350" indent="-514350">
              <a:buAutoNum type="arabicPeriod"/>
            </a:pPr>
            <a:r>
              <a:rPr lang="en-NZ" dirty="0"/>
              <a:t>Peace.</a:t>
            </a:r>
          </a:p>
          <a:p>
            <a:pPr marL="514350" indent="-514350">
              <a:buAutoNum type="arabicPeriod"/>
            </a:pPr>
            <a:r>
              <a:rPr lang="en-NZ" dirty="0"/>
              <a:t>Contentment.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0BD4-FCE9-456D-BEBF-3CC5A99C6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64474" cy="43513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b="1" dirty="0"/>
              <a:t>Those that don’t matter:</a:t>
            </a:r>
          </a:p>
          <a:p>
            <a:pPr marL="514350" indent="-514350">
              <a:buAutoNum type="arabicPeriod"/>
            </a:pPr>
            <a:r>
              <a:rPr lang="en-NZ" dirty="0"/>
              <a:t>Getting my way.</a:t>
            </a:r>
          </a:p>
          <a:p>
            <a:pPr marL="514350" indent="-514350">
              <a:buAutoNum type="arabicPeriod"/>
            </a:pPr>
            <a:r>
              <a:rPr lang="en-NZ" dirty="0"/>
              <a:t>Always being right.</a:t>
            </a:r>
          </a:p>
          <a:p>
            <a:pPr marL="514350" indent="-514350">
              <a:buAutoNum type="arabicPeriod"/>
            </a:pPr>
            <a:r>
              <a:rPr lang="en-NZ" dirty="0"/>
              <a:t>Having more.</a:t>
            </a:r>
          </a:p>
          <a:p>
            <a:pPr marL="514350" indent="-514350">
              <a:buAutoNum type="arabicPeriod"/>
            </a:pPr>
            <a:r>
              <a:rPr lang="en-NZ" dirty="0"/>
              <a:t>Being offended.</a:t>
            </a:r>
          </a:p>
          <a:p>
            <a:pPr marL="514350" indent="-514350">
              <a:buAutoNum type="arabicPeriod"/>
            </a:pPr>
            <a:r>
              <a:rPr lang="en-NZ" dirty="0"/>
              <a:t>Being rejected.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1638055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4"/>
            <a:ext cx="4173656" cy="5032375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 is true love?—God!</a:t>
            </a:r>
          </a:p>
          <a:p>
            <a:pPr marL="514350" indent="-514350">
              <a:buAutoNum type="arabicPeriod"/>
            </a:pPr>
            <a:r>
              <a:rPr lang="en-NZ" dirty="0"/>
              <a:t>Souls of others.</a:t>
            </a:r>
          </a:p>
          <a:p>
            <a:pPr marL="514350" indent="-514350">
              <a:buAutoNum type="arabicPeriod"/>
            </a:pPr>
            <a:r>
              <a:rPr lang="en-NZ" dirty="0"/>
              <a:t>Food and shelter.</a:t>
            </a:r>
          </a:p>
          <a:p>
            <a:pPr marL="514350" indent="-514350">
              <a:buAutoNum type="arabicPeriod"/>
            </a:pPr>
            <a:r>
              <a:rPr lang="en-NZ" dirty="0"/>
              <a:t>Peace.</a:t>
            </a:r>
          </a:p>
          <a:p>
            <a:pPr marL="514350" indent="-514350">
              <a:buAutoNum type="arabicPeriod"/>
            </a:pPr>
            <a:r>
              <a:rPr lang="en-NZ" dirty="0"/>
              <a:t>Contentment.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0BD4-FCE9-456D-BEBF-3CC5A99C6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64474" cy="435133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b="1" dirty="0"/>
              <a:t>Those that don’t matter:</a:t>
            </a:r>
          </a:p>
          <a:p>
            <a:pPr marL="514350" indent="-514350">
              <a:buAutoNum type="arabicPeriod"/>
            </a:pPr>
            <a:r>
              <a:rPr lang="en-NZ" dirty="0"/>
              <a:t>Getting my way.</a:t>
            </a:r>
          </a:p>
          <a:p>
            <a:pPr marL="514350" indent="-514350">
              <a:buAutoNum type="arabicPeriod"/>
            </a:pPr>
            <a:r>
              <a:rPr lang="en-NZ" dirty="0"/>
              <a:t>Always being right.</a:t>
            </a:r>
          </a:p>
          <a:p>
            <a:pPr marL="514350" indent="-514350">
              <a:buAutoNum type="arabicPeriod"/>
            </a:pPr>
            <a:r>
              <a:rPr lang="en-NZ" dirty="0"/>
              <a:t>Having more.</a:t>
            </a:r>
          </a:p>
          <a:p>
            <a:pPr marL="514350" indent="-514350">
              <a:buAutoNum type="arabicPeriod"/>
            </a:pPr>
            <a:r>
              <a:rPr lang="en-NZ" dirty="0"/>
              <a:t>Being offended.</a:t>
            </a:r>
          </a:p>
          <a:p>
            <a:pPr marL="514350" indent="-514350">
              <a:buAutoNum type="arabicPeriod"/>
            </a:pPr>
            <a:r>
              <a:rPr lang="en-NZ" dirty="0"/>
              <a:t>Being rejected.</a:t>
            </a:r>
          </a:p>
          <a:p>
            <a:pPr marL="514350" indent="-514350">
              <a:buAutoNum type="arabicPeriod"/>
            </a:pPr>
            <a:r>
              <a:rPr lang="en-NZ" dirty="0"/>
              <a:t>Keeping up with…?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182412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2050" name="Picture 2" descr="May be a meme of 2 people and text that says &quot;WHAT PEOPLE THINK CHRISTIANITY IS WHAT CHRISTIANITY ACTUALLY IS I'm a good person! Lord, I'ma I'm sinner, forgive me. Your will be done. JESUS SAYS,I CAME NOT TO CALL THE RIGHTEOUS, BUT SINNER'S TO REPENTANCE. -LUKE 5:32&quot;">
            <a:extLst>
              <a:ext uri="{FF2B5EF4-FFF2-40B4-BE49-F238E27FC236}">
                <a16:creationId xmlns:a16="http://schemas.microsoft.com/office/drawing/2014/main" id="{39890D97-C720-4E24-BA31-C3281C773E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r="50000" b="62984"/>
          <a:stretch/>
        </p:blipFill>
        <p:spPr bwMode="auto">
          <a:xfrm>
            <a:off x="1443131" y="743754"/>
            <a:ext cx="3128870" cy="19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92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2050" name="Picture 2" descr="May be a meme of 2 people and text that says &quot;WHAT PEOPLE THINK CHRISTIANITY IS WHAT CHRISTIANITY ACTUALLY IS I'm a good person! Lord, I'ma I'm sinner, forgive me. Your will be done. JESUS SAYS,I CAME NOT TO CALL THE RIGHTEOUS, BUT SINNER'S TO REPENTANCE. -LUKE 5:32&quot;">
            <a:extLst>
              <a:ext uri="{FF2B5EF4-FFF2-40B4-BE49-F238E27FC236}">
                <a16:creationId xmlns:a16="http://schemas.microsoft.com/office/drawing/2014/main" id="{39890D97-C720-4E24-BA31-C3281C773E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r="50000" b="15668"/>
          <a:stretch/>
        </p:blipFill>
        <p:spPr bwMode="auto">
          <a:xfrm>
            <a:off x="1443131" y="743754"/>
            <a:ext cx="3128870" cy="50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ble Bashers | Catholicism Pure &amp; Simple">
            <a:extLst>
              <a:ext uri="{FF2B5EF4-FFF2-40B4-BE49-F238E27FC236}">
                <a16:creationId xmlns:a16="http://schemas.microsoft.com/office/drawing/2014/main" id="{41E9493B-3566-4187-8EB8-F2C351432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8" y="1883391"/>
            <a:ext cx="4121624" cy="309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1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3240843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2050" name="Picture 2" descr="May be a meme of 2 people and text that says &quot;WHAT PEOPLE THINK CHRISTIANITY IS WHAT CHRISTIANITY ACTUALLY IS I'm a good person! Lord, I'ma I'm sinner, forgive me. Your will be done. JESUS SAYS,I CAME NOT TO CALL THE RIGHTEOUS, BUT SINNER'S TO REPENTANCE. -LUKE 5:32&quot;">
            <a:extLst>
              <a:ext uri="{FF2B5EF4-FFF2-40B4-BE49-F238E27FC236}">
                <a16:creationId xmlns:a16="http://schemas.microsoft.com/office/drawing/2014/main" id="{39890D97-C720-4E24-BA31-C3281C773E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15668"/>
          <a:stretch/>
        </p:blipFill>
        <p:spPr bwMode="auto">
          <a:xfrm>
            <a:off x="1443130" y="743754"/>
            <a:ext cx="6257739" cy="508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81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2050" name="Picture 2" descr="May be a meme of 2 people and text that says &quot;WHAT PEOPLE THINK CHRISTIANITY IS WHAT CHRISTIANITY ACTUALLY IS I'm a good person! Lord, I'ma I'm sinner, forgive me. Your will be done. JESUS SAYS,I CAME NOT TO CALL THE RIGHTEOUS, BUT SINNER'S TO REPENTANCE. -LUKE 5:32&quot;">
            <a:extLst>
              <a:ext uri="{FF2B5EF4-FFF2-40B4-BE49-F238E27FC236}">
                <a16:creationId xmlns:a16="http://schemas.microsoft.com/office/drawing/2014/main" id="{39890D97-C720-4E24-BA31-C3281C773E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/>
          <a:stretch/>
        </p:blipFill>
        <p:spPr bwMode="auto">
          <a:xfrm>
            <a:off x="1443130" y="743754"/>
            <a:ext cx="6257739" cy="61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1026" name="Picture 2" descr="May be an image of text that says &quot;God's Will is found in God's Word. Stop looking for a sign, and start looking for a verse.&quot;">
            <a:extLst>
              <a:ext uri="{FF2B5EF4-FFF2-40B4-BE49-F238E27FC236}">
                <a16:creationId xmlns:a16="http://schemas.microsoft.com/office/drawing/2014/main" id="{152E225C-8B37-43DC-8024-342834E7C0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3" b="55286"/>
          <a:stretch/>
        </p:blipFill>
        <p:spPr bwMode="auto">
          <a:xfrm>
            <a:off x="145008" y="1688862"/>
            <a:ext cx="5254372" cy="12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od, Show Me A Sign | John 6 Bible Study Part 2 - YouTube">
            <a:extLst>
              <a:ext uri="{FF2B5EF4-FFF2-40B4-BE49-F238E27FC236}">
                <a16:creationId xmlns:a16="http://schemas.microsoft.com/office/drawing/2014/main" id="{77AA2B30-9A80-4731-BF6C-B8B04CC10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15423" r="13038" b="12337"/>
          <a:stretch/>
        </p:blipFill>
        <p:spPr bwMode="auto">
          <a:xfrm>
            <a:off x="5399380" y="1673532"/>
            <a:ext cx="3675215" cy="26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16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1026" name="Picture 2" descr="May be an image of text that says &quot;God's Will is found in God's Word. Stop looking for a sign, and start looking for a verse.&quot;">
            <a:extLst>
              <a:ext uri="{FF2B5EF4-FFF2-40B4-BE49-F238E27FC236}">
                <a16:creationId xmlns:a16="http://schemas.microsoft.com/office/drawing/2014/main" id="{152E225C-8B37-43DC-8024-342834E7C0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4" b="25840"/>
          <a:stretch/>
        </p:blipFill>
        <p:spPr bwMode="auto">
          <a:xfrm>
            <a:off x="145008" y="1688862"/>
            <a:ext cx="5254372" cy="23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od, Show Me A Sign | John 6 Bible Study Part 2 - YouTube">
            <a:extLst>
              <a:ext uri="{FF2B5EF4-FFF2-40B4-BE49-F238E27FC236}">
                <a16:creationId xmlns:a16="http://schemas.microsoft.com/office/drawing/2014/main" id="{8C75A45C-92F5-4A4B-802C-C90F14D81D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15423" r="13038" b="12337"/>
          <a:stretch/>
        </p:blipFill>
        <p:spPr bwMode="auto">
          <a:xfrm>
            <a:off x="5399380" y="1673532"/>
            <a:ext cx="3675215" cy="26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45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0BD4-FCE9-456D-BEBF-3CC5A99C6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137" y="4981433"/>
            <a:ext cx="8133213" cy="137295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John 5:39—</a:t>
            </a:r>
            <a:r>
              <a:rPr lang="en-NZ" b="1" i="0" baseline="30000" dirty="0">
                <a:solidFill>
                  <a:schemeClr val="bg1"/>
                </a:solidFill>
                <a:effectLst/>
                <a:latin typeface="system-ui"/>
              </a:rPr>
              <a:t>39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You search the Scriptures because you think that in them you have eternal life; it is these that testify about Me;</a:t>
            </a:r>
            <a:r>
              <a:rPr lang="en-NZ" sz="1200" b="0" i="0" dirty="0">
                <a:solidFill>
                  <a:schemeClr val="bg1"/>
                </a:solidFill>
                <a:effectLst/>
                <a:latin typeface="system-ui"/>
              </a:rPr>
              <a:t> (NASB95)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1026" name="Picture 2" descr="May be an image of text that says &quot;God's Will is found in God's Word. Stop looking for a sign, and start looking for a verse.&quot;">
            <a:extLst>
              <a:ext uri="{FF2B5EF4-FFF2-40B4-BE49-F238E27FC236}">
                <a16:creationId xmlns:a16="http://schemas.microsoft.com/office/drawing/2014/main" id="{152E225C-8B37-43DC-8024-342834E7C0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4" b="25840"/>
          <a:stretch/>
        </p:blipFill>
        <p:spPr bwMode="auto">
          <a:xfrm>
            <a:off x="145008" y="1688862"/>
            <a:ext cx="5254372" cy="23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od, Show Me A Sign | John 6 Bible Study Part 2 - YouTube">
            <a:extLst>
              <a:ext uri="{FF2B5EF4-FFF2-40B4-BE49-F238E27FC236}">
                <a16:creationId xmlns:a16="http://schemas.microsoft.com/office/drawing/2014/main" id="{53D941A1-03D1-437C-88DD-E7B9855CD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15423" r="13038" b="12337"/>
          <a:stretch/>
        </p:blipFill>
        <p:spPr bwMode="auto">
          <a:xfrm>
            <a:off x="5399380" y="1673532"/>
            <a:ext cx="3675215" cy="266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88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A8994F5-2745-4531-883F-7A76544B78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9CA9D9-30EF-4D82-ADE3-0A988CAF48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9434"/>
          <a:stretch/>
        </p:blipFill>
        <p:spPr bwMode="auto">
          <a:xfrm>
            <a:off x="1590675" y="704869"/>
            <a:ext cx="2981325" cy="293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30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A8994F5-2745-4531-883F-7A76544B78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9CA9D9-30EF-4D82-ADE3-0A988CAF48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8"/>
          <a:stretch/>
        </p:blipFill>
        <p:spPr bwMode="auto">
          <a:xfrm>
            <a:off x="1590675" y="704869"/>
            <a:ext cx="5962649" cy="292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9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A8994F5-2745-4531-883F-7A76544B78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9CA9D9-30EF-4D82-ADE3-0A988CAF48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2" r="48169"/>
          <a:stretch/>
        </p:blipFill>
        <p:spPr bwMode="auto">
          <a:xfrm>
            <a:off x="1590675" y="3603009"/>
            <a:ext cx="3090507" cy="29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4381617-3708-484C-BFC6-923B10CED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8"/>
          <a:stretch/>
        </p:blipFill>
        <p:spPr bwMode="auto">
          <a:xfrm>
            <a:off x="1590675" y="704869"/>
            <a:ext cx="5962649" cy="292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27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A8994F5-2745-4531-883F-7A76544B78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9CA9D9-30EF-4D82-ADE3-0A988CAF48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704869"/>
            <a:ext cx="5962649" cy="581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087EE4D-E8D7-4D74-9B9E-A3894DAE7789}"/>
              </a:ext>
            </a:extLst>
          </p:cNvPr>
          <p:cNvSpPr txBox="1">
            <a:spLocks/>
          </p:cNvSpPr>
          <p:nvPr/>
        </p:nvSpPr>
        <p:spPr>
          <a:xfrm>
            <a:off x="4932953" y="6045958"/>
            <a:ext cx="2620371" cy="471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This is the answer</a:t>
            </a:r>
          </a:p>
        </p:txBody>
      </p:sp>
    </p:spTree>
    <p:extLst>
      <p:ext uri="{BB962C8B-B14F-4D97-AF65-F5344CB8AC3E}">
        <p14:creationId xmlns:p14="http://schemas.microsoft.com/office/powerpoint/2010/main" val="2762254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A8994F5-2745-4531-883F-7A76544B78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C5D604-4A79-4FD0-BBF4-A2BF42833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9" y="1620909"/>
            <a:ext cx="3886200" cy="4351338"/>
          </a:xfrm>
        </p:spPr>
        <p:txBody>
          <a:bodyPr/>
          <a:lstStyle/>
          <a:p>
            <a:r>
              <a:rPr lang="en-NZ" dirty="0"/>
              <a:t>Plenty of options:</a:t>
            </a:r>
          </a:p>
          <a:p>
            <a:pPr marL="514350" indent="-514350">
              <a:buAutoNum type="arabicPeriod"/>
            </a:pPr>
            <a:r>
              <a:rPr lang="en-NZ" dirty="0"/>
              <a:t>Denominationalism.</a:t>
            </a:r>
          </a:p>
          <a:p>
            <a:pPr marL="514350" indent="-514350">
              <a:buAutoNum type="arabicPeriod"/>
            </a:pPr>
            <a:r>
              <a:rPr lang="en-NZ" dirty="0"/>
              <a:t>Atheism.</a:t>
            </a:r>
          </a:p>
          <a:p>
            <a:pPr marL="514350" indent="-514350">
              <a:buAutoNum type="arabicPeriod"/>
            </a:pPr>
            <a:r>
              <a:rPr lang="en-NZ" dirty="0"/>
              <a:t>Islam.</a:t>
            </a:r>
          </a:p>
          <a:p>
            <a:pPr marL="514350" indent="-514350">
              <a:buAutoNum type="arabicPeriod"/>
            </a:pPr>
            <a:r>
              <a:rPr lang="en-NZ" dirty="0"/>
              <a:t>Hinduism.</a:t>
            </a:r>
          </a:p>
          <a:p>
            <a:pPr marL="514350" indent="-514350">
              <a:buAutoNum type="arabicPeriod"/>
            </a:pPr>
            <a:r>
              <a:rPr lang="en-NZ" dirty="0"/>
              <a:t>Buddhism.</a:t>
            </a:r>
          </a:p>
          <a:p>
            <a:pPr marL="514350" indent="-514350">
              <a:buAutoNum type="arabicPeriod"/>
            </a:pPr>
            <a:r>
              <a:rPr lang="en-NZ" dirty="0"/>
              <a:t>New Age.</a:t>
            </a:r>
          </a:p>
          <a:p>
            <a:pPr marL="514350" indent="-514350">
              <a:buAutoNum type="arabicPeriod"/>
            </a:pPr>
            <a:r>
              <a:rPr lang="en-NZ"/>
              <a:t>Cults.</a:t>
            </a:r>
            <a:endParaRPr lang="en-NZ" dirty="0"/>
          </a:p>
        </p:txBody>
      </p:sp>
      <p:pic>
        <p:nvPicPr>
          <p:cNvPr id="1026" name="Picture 2" descr="May be an image of text that says &quot;UNLESS ONE BUILDS THEIR LIFE ON BIBLICAL TRUTH, THEY ARE DECEIVING THEMSELVES.&quot;">
            <a:extLst>
              <a:ext uri="{FF2B5EF4-FFF2-40B4-BE49-F238E27FC236}">
                <a16:creationId xmlns:a16="http://schemas.microsoft.com/office/drawing/2014/main" id="{24059A38-6FA1-4B40-B123-13200FD054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3128"/>
            <a:ext cx="4406900" cy="440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429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5"/>
            <a:ext cx="4173656" cy="4351338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4209965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A8994F5-2745-4531-883F-7A76544B78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10" name="Picture 2" descr="May be an image of text that says &quot;I JUST FOUND SOMETHING THAT GOD LEFT OUT OF THE BIBLE. YOUR OPINION!!!!&quot;">
            <a:extLst>
              <a:ext uri="{FF2B5EF4-FFF2-40B4-BE49-F238E27FC236}">
                <a16:creationId xmlns:a16="http://schemas.microsoft.com/office/drawing/2014/main" id="{9BF08B0C-BF62-4DD8-8716-A87D4C3247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11792" r="7125" b="34005"/>
          <a:stretch/>
        </p:blipFill>
        <p:spPr bwMode="auto">
          <a:xfrm>
            <a:off x="324576" y="1825625"/>
            <a:ext cx="4247424" cy="240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08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A8994F5-2745-4531-883F-7A76544B78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pic>
        <p:nvPicPr>
          <p:cNvPr id="5122" name="Picture 2" descr="May be an image of text that says &quot;I JUST FOUND SOMETHING THAT GOD LEFT OUT OF THE BIBLE. YOUR OPINION!!!!&quot;">
            <a:extLst>
              <a:ext uri="{FF2B5EF4-FFF2-40B4-BE49-F238E27FC236}">
                <a16:creationId xmlns:a16="http://schemas.microsoft.com/office/drawing/2014/main" id="{1638511B-CFE9-48E8-9321-3AD95338A2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11792" r="7125" b="13705"/>
          <a:stretch/>
        </p:blipFill>
        <p:spPr bwMode="auto">
          <a:xfrm>
            <a:off x="324576" y="1825625"/>
            <a:ext cx="4247424" cy="330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26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A8994F5-2745-4531-883F-7A76544B78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C5D604-4A79-4FD0-BBF4-A2BF42833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30593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Matthew 15:3—</a:t>
            </a:r>
          </a:p>
          <a:p>
            <a:pPr algn="l"/>
            <a:r>
              <a:rPr lang="en-NZ" b="1" i="0" baseline="30000" dirty="0">
                <a:solidFill>
                  <a:schemeClr val="bg1"/>
                </a:solidFill>
                <a:effectLst/>
                <a:latin typeface="system-ui"/>
              </a:rPr>
              <a:t>3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And He answered and said to them, “Why do you yourselves transgress the commandment of God for the sake of your tradition? </a:t>
            </a:r>
            <a:r>
              <a:rPr lang="en-NZ" sz="1400" b="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5122" name="Picture 2" descr="May be an image of text that says &quot;I JUST FOUND SOMETHING THAT GOD LEFT OUT OF THE BIBLE. YOUR OPINION!!!!&quot;">
            <a:extLst>
              <a:ext uri="{FF2B5EF4-FFF2-40B4-BE49-F238E27FC236}">
                <a16:creationId xmlns:a16="http://schemas.microsoft.com/office/drawing/2014/main" id="{1638511B-CFE9-48E8-9321-3AD95338A29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11792" r="7125" b="13705"/>
          <a:stretch/>
        </p:blipFill>
        <p:spPr bwMode="auto">
          <a:xfrm>
            <a:off x="324576" y="1825625"/>
            <a:ext cx="4247424" cy="330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27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2E380-3D63-489B-8382-21D9046CF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818865"/>
            <a:ext cx="9143998" cy="2982037"/>
          </a:xfrm>
        </p:spPr>
        <p:txBody>
          <a:bodyPr>
            <a:normAutofit/>
          </a:bodyPr>
          <a:lstStyle/>
          <a:p>
            <a:pPr algn="l"/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Hebrews 4:12—</a:t>
            </a:r>
          </a:p>
          <a:p>
            <a:pPr algn="l"/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12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For the word of God is living and active and sharper than any two-edged sword, and piercing as far as the division of soul and spirit, of both joints and marrow, and able to judge the thoughts and intentions of the heart. 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6" name="Picture 2" descr="What Does the Bible Say About Transgender People? - HRC">
            <a:extLst>
              <a:ext uri="{FF2B5EF4-FFF2-40B4-BE49-F238E27FC236}">
                <a16:creationId xmlns:a16="http://schemas.microsoft.com/office/drawing/2014/main" id="{2FEBA5A6-CCFF-4427-9D1E-FEF41C8DAF9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5" b="20150"/>
          <a:stretch/>
        </p:blipFill>
        <p:spPr bwMode="auto">
          <a:xfrm>
            <a:off x="-2" y="3800902"/>
            <a:ext cx="9143999" cy="305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4A0159F-D42E-46DC-BB2A-0D5F03AA32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</p:spTree>
    <p:extLst>
      <p:ext uri="{BB962C8B-B14F-4D97-AF65-F5344CB8AC3E}">
        <p14:creationId xmlns:p14="http://schemas.microsoft.com/office/powerpoint/2010/main" val="2797176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2E380-3D63-489B-8382-21D9046CF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887104"/>
            <a:ext cx="4455446" cy="5970896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Acts 2:37-38—</a:t>
            </a:r>
          </a:p>
          <a:p>
            <a:pPr algn="l">
              <a:lnSpc>
                <a:spcPct val="70000"/>
              </a:lnSpc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37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Now when they heard 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this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, they were pierced to the heart, and said to Peter and the rest of the apostles,</a:t>
            </a:r>
          </a:p>
          <a:p>
            <a:pPr algn="l">
              <a:lnSpc>
                <a:spcPct val="70000"/>
              </a:lnSpc>
            </a:pPr>
            <a:endParaRPr lang="en-NZ" sz="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ctr">
              <a:lnSpc>
                <a:spcPct val="70000"/>
              </a:lnSpc>
              <a:buNone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“</a:t>
            </a:r>
            <a:r>
              <a:rPr lang="en-NZ" b="1" i="0" u="sng" dirty="0">
                <a:solidFill>
                  <a:srgbClr val="000000"/>
                </a:solidFill>
                <a:effectLst/>
                <a:latin typeface="system-ui"/>
              </a:rPr>
              <a:t>Brethren, 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NZ" b="1" i="0" u="sng" dirty="0">
                <a:solidFill>
                  <a:srgbClr val="000000"/>
                </a:solidFill>
                <a:effectLst/>
                <a:latin typeface="system-ui"/>
              </a:rPr>
              <a:t>what shall we do?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” </a:t>
            </a:r>
          </a:p>
          <a:p>
            <a:pPr algn="l">
              <a:lnSpc>
                <a:spcPct val="70000"/>
              </a:lnSpc>
            </a:pPr>
            <a:endParaRPr lang="en-NZ" sz="8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algn="l">
              <a:lnSpc>
                <a:spcPct val="70000"/>
              </a:lnSpc>
            </a:pPr>
            <a:r>
              <a:rPr lang="en-NZ" b="1" i="0" baseline="30000" dirty="0">
                <a:solidFill>
                  <a:srgbClr val="000000"/>
                </a:solidFill>
                <a:effectLst/>
                <a:latin typeface="system-ui"/>
              </a:rPr>
              <a:t>38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Peter </a:t>
            </a:r>
            <a:r>
              <a:rPr lang="en-NZ" b="0" i="1" dirty="0">
                <a:solidFill>
                  <a:srgbClr val="000000"/>
                </a:solidFill>
                <a:effectLst/>
                <a:latin typeface="system-ui"/>
              </a:rPr>
              <a:t>said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 to them, “Repent, and each of you be baptized in the name of Jesus Christ for the forgiveness of your sins; and you will receive the gift of the Holy Spirit.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NZ" sz="1600" b="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pic>
        <p:nvPicPr>
          <p:cNvPr id="2050" name="Picture 2" descr="What we believe - Christ&amp;#39;s Church of the Valley">
            <a:extLst>
              <a:ext uri="{FF2B5EF4-FFF2-40B4-BE49-F238E27FC236}">
                <a16:creationId xmlns:a16="http://schemas.microsoft.com/office/drawing/2014/main" id="{A4C3AD48-E7FB-4357-BEDB-21C8897E9F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r="14301"/>
          <a:stretch/>
        </p:blipFill>
        <p:spPr bwMode="auto">
          <a:xfrm>
            <a:off x="59405" y="1942057"/>
            <a:ext cx="4654313" cy="33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4E3191-1917-49E1-8259-C2574E4AF1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</p:spTree>
    <p:extLst>
      <p:ext uri="{BB962C8B-B14F-4D97-AF65-F5344CB8AC3E}">
        <p14:creationId xmlns:p14="http://schemas.microsoft.com/office/powerpoint/2010/main" val="335106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5"/>
            <a:ext cx="4173656" cy="4351338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202153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5"/>
            <a:ext cx="4173656" cy="4351338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2865458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4"/>
            <a:ext cx="4173656" cy="5032375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 is true love?—God!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119547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4"/>
            <a:ext cx="4173656" cy="5032375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 is true love?—God!</a:t>
            </a:r>
          </a:p>
          <a:p>
            <a:pPr marL="514350" indent="-514350">
              <a:buAutoNum type="arabicPeriod"/>
            </a:pPr>
            <a:r>
              <a:rPr lang="en-NZ" dirty="0"/>
              <a:t>Souls of others.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276946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4"/>
            <a:ext cx="4173656" cy="5032375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 is true love?—God!</a:t>
            </a:r>
          </a:p>
          <a:p>
            <a:pPr marL="514350" indent="-514350">
              <a:buAutoNum type="arabicPeriod"/>
            </a:pPr>
            <a:r>
              <a:rPr lang="en-NZ" dirty="0"/>
              <a:t>Souls of others.</a:t>
            </a:r>
          </a:p>
          <a:p>
            <a:pPr marL="514350" indent="-514350">
              <a:buAutoNum type="arabicPeriod"/>
            </a:pPr>
            <a:r>
              <a:rPr lang="en-NZ" dirty="0"/>
              <a:t>Food and shelter.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2383138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BCB1A-23D5-450F-888A-3FC02CBD8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194" y="1825624"/>
            <a:ext cx="4173656" cy="5032375"/>
          </a:xfrm>
        </p:spPr>
        <p:txBody>
          <a:bodyPr>
            <a:normAutofit/>
          </a:bodyPr>
          <a:lstStyle/>
          <a:p>
            <a:r>
              <a:rPr lang="en-NZ" b="1" dirty="0"/>
              <a:t>Those that matter:</a:t>
            </a:r>
          </a:p>
          <a:p>
            <a:pPr marL="514350" indent="-514350">
              <a:buAutoNum type="arabicPeriod"/>
            </a:pPr>
            <a:r>
              <a:rPr lang="en-NZ" dirty="0"/>
              <a:t>State of your soul?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What’s in the Bible?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NZ" dirty="0"/>
              <a:t>What is true love?—God!</a:t>
            </a:r>
          </a:p>
          <a:p>
            <a:pPr marL="514350" indent="-514350">
              <a:buAutoNum type="arabicPeriod"/>
            </a:pPr>
            <a:r>
              <a:rPr lang="en-NZ" dirty="0"/>
              <a:t>Souls of others.</a:t>
            </a:r>
          </a:p>
          <a:p>
            <a:pPr marL="514350" indent="-514350">
              <a:buAutoNum type="arabicPeriod"/>
            </a:pPr>
            <a:r>
              <a:rPr lang="en-NZ" dirty="0"/>
              <a:t>Food and shelter.</a:t>
            </a:r>
          </a:p>
          <a:p>
            <a:pPr marL="514350" indent="-514350">
              <a:buAutoNum type="arabicPeriod"/>
            </a:pPr>
            <a:r>
              <a:rPr lang="en-NZ" dirty="0"/>
              <a:t>Peace.</a:t>
            </a:r>
          </a:p>
          <a:p>
            <a:pPr marL="514350" indent="-514350">
              <a:buAutoNum type="arabicPeriod"/>
            </a:pPr>
            <a:endParaRPr lang="en-N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8AEBDB-F85A-4943-8EDA-BE361AEAC3A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71304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NZ" sz="4000" dirty="0"/>
              <a:t>Word of God—Book of Solutions!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B1F41-E287-4743-B2B3-DC8CD023AD20}"/>
              </a:ext>
            </a:extLst>
          </p:cNvPr>
          <p:cNvSpPr txBox="1"/>
          <p:nvPr/>
        </p:nvSpPr>
        <p:spPr>
          <a:xfrm>
            <a:off x="628650" y="885951"/>
            <a:ext cx="6762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600" dirty="0"/>
              <a:t>The world is full of concerns—</a:t>
            </a:r>
          </a:p>
        </p:txBody>
      </p:sp>
    </p:spTree>
    <p:extLst>
      <p:ext uri="{BB962C8B-B14F-4D97-AF65-F5344CB8AC3E}">
        <p14:creationId xmlns:p14="http://schemas.microsoft.com/office/powerpoint/2010/main" val="696683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907</TotalTime>
  <Words>1138</Words>
  <Application>Microsoft Office PowerPoint</Application>
  <PresentationFormat>On-screen Show (4:3)</PresentationFormat>
  <Paragraphs>204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Unique - To say the least</dc:title>
  <dc:creator>John</dc:creator>
  <cp:lastModifiedBy>Morningside Church of Christ</cp:lastModifiedBy>
  <cp:revision>28</cp:revision>
  <dcterms:created xsi:type="dcterms:W3CDTF">2017-10-28T19:33:34Z</dcterms:created>
  <dcterms:modified xsi:type="dcterms:W3CDTF">2021-12-26T04:30:01Z</dcterms:modified>
</cp:coreProperties>
</file>