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77" r:id="rId2"/>
    <p:sldId id="659" r:id="rId3"/>
    <p:sldId id="684" r:id="rId4"/>
    <p:sldId id="685" r:id="rId5"/>
    <p:sldId id="686" r:id="rId6"/>
    <p:sldId id="687" r:id="rId7"/>
    <p:sldId id="688" r:id="rId8"/>
    <p:sldId id="689" r:id="rId9"/>
    <p:sldId id="683" r:id="rId10"/>
    <p:sldId id="691" r:id="rId11"/>
    <p:sldId id="693" r:id="rId12"/>
    <p:sldId id="692" r:id="rId13"/>
    <p:sldId id="661" r:id="rId14"/>
    <p:sldId id="657" r:id="rId15"/>
    <p:sldId id="666" r:id="rId16"/>
    <p:sldId id="665" r:id="rId17"/>
    <p:sldId id="656" r:id="rId18"/>
    <p:sldId id="667" r:id="rId19"/>
    <p:sldId id="668" r:id="rId20"/>
    <p:sldId id="669" r:id="rId21"/>
    <p:sldId id="670" r:id="rId22"/>
    <p:sldId id="671" r:id="rId23"/>
    <p:sldId id="654" r:id="rId24"/>
    <p:sldId id="672" r:id="rId25"/>
    <p:sldId id="673" r:id="rId26"/>
    <p:sldId id="651" r:id="rId27"/>
    <p:sldId id="662" r:id="rId28"/>
    <p:sldId id="663" r:id="rId29"/>
    <p:sldId id="664" r:id="rId30"/>
    <p:sldId id="648" r:id="rId31"/>
    <p:sldId id="679" r:id="rId32"/>
    <p:sldId id="680" r:id="rId33"/>
    <p:sldId id="676" r:id="rId34"/>
    <p:sldId id="674" r:id="rId35"/>
    <p:sldId id="675" r:id="rId36"/>
    <p:sldId id="677" r:id="rId37"/>
    <p:sldId id="678" r:id="rId38"/>
    <p:sldId id="646" r:id="rId39"/>
    <p:sldId id="681" r:id="rId40"/>
    <p:sldId id="641" r:id="rId41"/>
    <p:sldId id="682" r:id="rId42"/>
    <p:sldId id="642" r:id="rId43"/>
    <p:sldId id="644" r:id="rId44"/>
    <p:sldId id="645" r:id="rId45"/>
    <p:sldId id="643" r:id="rId46"/>
    <p:sldId id="647" r:id="rId47"/>
    <p:sldId id="58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00FAF-218C-4009-A0DD-8641FA9BC024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FE120-436B-46D6-B012-E1639CE418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11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04/01/2022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If the Lord wills…</a:t>
            </a:r>
          </a:p>
          <a:p>
            <a:r>
              <a:rPr lang="en-US" sz="3600" dirty="0"/>
              <a:t>Part 2. “Called According to His Purpose.”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2 January 2022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live from 42 Leslie Ave, Auckland, Aotearoa/NZ.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5866215" y="886733"/>
            <a:ext cx="2649135" cy="597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In the 1990s things got tough for some farmers.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They had to diversify to make a living.</a:t>
            </a:r>
          </a:p>
          <a:p>
            <a:endParaRPr lang="en-N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8434" name="Picture 2" descr="Home - Agritourism">
            <a:extLst>
              <a:ext uri="{FF2B5EF4-FFF2-40B4-BE49-F238E27FC236}">
                <a16:creationId xmlns:a16="http://schemas.microsoft.com/office/drawing/2014/main" id="{9E975CFB-887D-4322-A972-1A9D2BDB5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r="51143"/>
          <a:stretch/>
        </p:blipFill>
        <p:spPr bwMode="auto">
          <a:xfrm>
            <a:off x="423081" y="886734"/>
            <a:ext cx="2442950" cy="59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0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5866215" y="886733"/>
            <a:ext cx="2649135" cy="597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In the 1990s things got tough for some farmers.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They had to diversify to make a living.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They opened up their farms for tourism.</a:t>
            </a:r>
          </a:p>
          <a:p>
            <a:endParaRPr lang="en-N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8434" name="Picture 2" descr="Home - Agritourism">
            <a:extLst>
              <a:ext uri="{FF2B5EF4-FFF2-40B4-BE49-F238E27FC236}">
                <a16:creationId xmlns:a16="http://schemas.microsoft.com/office/drawing/2014/main" id="{9E975CFB-887D-4322-A972-1A9D2BDB5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r="51143"/>
          <a:stretch/>
        </p:blipFill>
        <p:spPr bwMode="auto">
          <a:xfrm>
            <a:off x="423081" y="886734"/>
            <a:ext cx="2442950" cy="59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6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5866215" y="886733"/>
            <a:ext cx="2649135" cy="597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In the 1990s things got tough for some farmers.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They had to diversify to make a living.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They opened up their farms for tourism.</a:t>
            </a:r>
          </a:p>
          <a:p>
            <a:endParaRPr lang="en-N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8434" name="Picture 2" descr="Home - Agritourism">
            <a:extLst>
              <a:ext uri="{FF2B5EF4-FFF2-40B4-BE49-F238E27FC236}">
                <a16:creationId xmlns:a16="http://schemas.microsoft.com/office/drawing/2014/main" id="{9E975CFB-887D-4322-A972-1A9D2BDB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734"/>
            <a:ext cx="5866215" cy="59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4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1266" name="Picture 2" descr="The Spy Who Came in From the Cornfields - ABC News">
            <a:extLst>
              <a:ext uri="{FF2B5EF4-FFF2-40B4-BE49-F238E27FC236}">
                <a16:creationId xmlns:a16="http://schemas.microsoft.com/office/drawing/2014/main" id="{A27BAAA5-32FA-4889-978F-70322DBA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74710"/>
            <a:ext cx="7737428" cy="32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56D36-C701-4119-AC3F-4C6E9DCB1469}"/>
              </a:ext>
            </a:extLst>
          </p:cNvPr>
          <p:cNvSpPr txBox="1"/>
          <p:nvPr/>
        </p:nvSpPr>
        <p:spPr>
          <a:xfrm>
            <a:off x="628650" y="5957933"/>
            <a:ext cx="7737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800" dirty="0"/>
              <a:t>This is a farm used according to its purpose</a:t>
            </a:r>
          </a:p>
        </p:txBody>
      </p:sp>
    </p:spTree>
    <p:extLst>
      <p:ext uri="{BB962C8B-B14F-4D97-AF65-F5344CB8AC3E}">
        <p14:creationId xmlns:p14="http://schemas.microsoft.com/office/powerpoint/2010/main" val="17518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873457" y="55441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dirty="0"/>
              <a:t>This is a farm used for “agritourism,” </a:t>
            </a:r>
          </a:p>
        </p:txBody>
      </p:sp>
      <p:pic>
        <p:nvPicPr>
          <p:cNvPr id="12290" name="Picture 2" descr="Corn maze in shape of U.S. opens in Bristol | Lifestyles | heraldcourier.com">
            <a:extLst>
              <a:ext uri="{FF2B5EF4-FFF2-40B4-BE49-F238E27FC236}">
                <a16:creationId xmlns:a16="http://schemas.microsoft.com/office/drawing/2014/main" id="{2B750EA1-8FF5-41C4-BCBF-C155D2811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21284" r="9263" b="13687"/>
          <a:stretch/>
        </p:blipFill>
        <p:spPr bwMode="auto">
          <a:xfrm>
            <a:off x="873457" y="1650056"/>
            <a:ext cx="7423529" cy="3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1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873457" y="55441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dirty="0"/>
              <a:t>This is NOT what farms are made for.</a:t>
            </a:r>
          </a:p>
        </p:txBody>
      </p:sp>
      <p:pic>
        <p:nvPicPr>
          <p:cNvPr id="13316" name="Picture 4" descr="Corn mazes near Dayton open in 2020">
            <a:extLst>
              <a:ext uri="{FF2B5EF4-FFF2-40B4-BE49-F238E27FC236}">
                <a16:creationId xmlns:a16="http://schemas.microsoft.com/office/drawing/2014/main" id="{20C2F454-A56C-4ABB-A340-F13730A1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40" y="1234127"/>
            <a:ext cx="7261320" cy="40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5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873457" y="55441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dirty="0"/>
              <a:t>This is NOT what farms are made for.</a:t>
            </a:r>
          </a:p>
          <a:p>
            <a:pPr marL="0" indent="0" algn="ctr">
              <a:buNone/>
            </a:pPr>
            <a:r>
              <a:rPr lang="en-NZ" dirty="0"/>
              <a:t>—Not according to it’s purpose.</a:t>
            </a:r>
          </a:p>
        </p:txBody>
      </p:sp>
      <p:pic>
        <p:nvPicPr>
          <p:cNvPr id="13316" name="Picture 4" descr="Corn mazes near Dayton open in 2020">
            <a:extLst>
              <a:ext uri="{FF2B5EF4-FFF2-40B4-BE49-F238E27FC236}">
                <a16:creationId xmlns:a16="http://schemas.microsoft.com/office/drawing/2014/main" id="{20C2F454-A56C-4ABB-A340-F13730A1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40" y="1234127"/>
            <a:ext cx="7261320" cy="40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4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designed for purpose…</a:t>
            </a:r>
          </a:p>
        </p:txBody>
      </p:sp>
      <p:pic>
        <p:nvPicPr>
          <p:cNvPr id="10242" name="Picture 2" descr="No photo description available.">
            <a:extLst>
              <a:ext uri="{FF2B5EF4-FFF2-40B4-BE49-F238E27FC236}">
                <a16:creationId xmlns:a16="http://schemas.microsoft.com/office/drawing/2014/main" id="{EBB69F27-C55E-4E0F-B6D3-CEC54955A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9"/>
          <a:stretch/>
        </p:blipFill>
        <p:spPr bwMode="auto">
          <a:xfrm>
            <a:off x="1917937" y="1620908"/>
            <a:ext cx="5308126" cy="47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5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designed for purpose…</a:t>
            </a:r>
          </a:p>
        </p:txBody>
      </p:sp>
      <p:pic>
        <p:nvPicPr>
          <p:cNvPr id="2052" name="Picture 4" descr="Puppets On A String” | The Abuse Expose&amp;#39; with Secret Angel">
            <a:extLst>
              <a:ext uri="{FF2B5EF4-FFF2-40B4-BE49-F238E27FC236}">
                <a16:creationId xmlns:a16="http://schemas.microsoft.com/office/drawing/2014/main" id="{CB4A476A-A392-4B9F-979F-A867CAFC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3008205" cy="41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4189862" y="1825625"/>
            <a:ext cx="4325488" cy="414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Are we puppets in God’s hands?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NO! We are always people of choice.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When we chose to follow Jesus we walk on his path.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His will becomes our will.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His purpose becomes our purpose.</a:t>
            </a:r>
          </a:p>
          <a:p>
            <a:endParaRPr lang="en-NZ" sz="1200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28791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designed for purpose…</a:t>
            </a:r>
          </a:p>
        </p:txBody>
      </p:sp>
      <p:pic>
        <p:nvPicPr>
          <p:cNvPr id="2052" name="Picture 4" descr="Puppets On A String” | The Abuse Expose&amp;#39; with Secret Angel">
            <a:extLst>
              <a:ext uri="{FF2B5EF4-FFF2-40B4-BE49-F238E27FC236}">
                <a16:creationId xmlns:a16="http://schemas.microsoft.com/office/drawing/2014/main" id="{CB4A476A-A392-4B9F-979F-A867CAFC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3008205" cy="41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4189862" y="1825625"/>
            <a:ext cx="4325488" cy="414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Are we puppets in God’s hands?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NO! We are always people of choice.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When we chose to follow Jesus we walk on his path.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His will becomes our will.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His purpose becomes our purpose.</a:t>
            </a:r>
          </a:p>
          <a:p>
            <a:endParaRPr lang="en-NZ" sz="1200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3681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8436" name="Picture 4" descr="Symbol of planning 2022 welcome new year. Businessman turns a wooden cube  and changes words &amp;#39;welcome 2021&amp;#39; to &amp;#39;welcome 2022&amp;#39;. Beautiful white  backgrou Stock Photo - Alamy">
            <a:extLst>
              <a:ext uri="{FF2B5EF4-FFF2-40B4-BE49-F238E27FC236}">
                <a16:creationId xmlns:a16="http://schemas.microsoft.com/office/drawing/2014/main" id="{86E47415-A08D-48C8-BA80-C2A387086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2"/>
          <a:stretch/>
        </p:blipFill>
        <p:spPr bwMode="auto">
          <a:xfrm>
            <a:off x="777922" y="1523619"/>
            <a:ext cx="7588155" cy="46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9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designed for purpose…</a:t>
            </a:r>
          </a:p>
        </p:txBody>
      </p:sp>
      <p:pic>
        <p:nvPicPr>
          <p:cNvPr id="2052" name="Picture 4" descr="Puppets On A String” | The Abuse Expose&amp;#39; with Secret Angel">
            <a:extLst>
              <a:ext uri="{FF2B5EF4-FFF2-40B4-BE49-F238E27FC236}">
                <a16:creationId xmlns:a16="http://schemas.microsoft.com/office/drawing/2014/main" id="{CB4A476A-A392-4B9F-979F-A867CAFC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3008205" cy="41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4189862" y="1825625"/>
            <a:ext cx="4325488" cy="414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Are we puppets in God’s hands?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NO! We are always people of choice.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When we chose to follow Jesus we walk on his path.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His will becomes our will.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His purpose becomes our purpose.</a:t>
            </a:r>
          </a:p>
          <a:p>
            <a:endParaRPr lang="en-NZ" sz="1200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4647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designed for purpose…</a:t>
            </a:r>
          </a:p>
        </p:txBody>
      </p:sp>
      <p:pic>
        <p:nvPicPr>
          <p:cNvPr id="2052" name="Picture 4" descr="Puppets On A String” | The Abuse Expose&amp;#39; with Secret Angel">
            <a:extLst>
              <a:ext uri="{FF2B5EF4-FFF2-40B4-BE49-F238E27FC236}">
                <a16:creationId xmlns:a16="http://schemas.microsoft.com/office/drawing/2014/main" id="{CB4A476A-A392-4B9F-979F-A867CAFC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3008205" cy="41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4189862" y="1825625"/>
            <a:ext cx="4325488" cy="414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Are we puppets in God’s hands?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NO! We are always people of choice.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When we chose to follow Jesus we walk on his path.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His will becomes our will.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His purpose becomes our purpose.</a:t>
            </a:r>
          </a:p>
          <a:p>
            <a:endParaRPr lang="en-NZ" sz="1200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701013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designed for purpose…</a:t>
            </a:r>
          </a:p>
        </p:txBody>
      </p:sp>
      <p:pic>
        <p:nvPicPr>
          <p:cNvPr id="2052" name="Picture 4" descr="Puppets On A String” | The Abuse Expose&amp;#39; with Secret Angel">
            <a:extLst>
              <a:ext uri="{FF2B5EF4-FFF2-40B4-BE49-F238E27FC236}">
                <a16:creationId xmlns:a16="http://schemas.microsoft.com/office/drawing/2014/main" id="{CB4A476A-A392-4B9F-979F-A867CAFC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3008205" cy="41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4189862" y="1825625"/>
            <a:ext cx="4325488" cy="414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Are we puppets in God’s hands?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NO! We are always people of choice.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When we chose to follow Jesus we walk on his path.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His will becomes our will.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His purpose becomes our purpose.</a:t>
            </a:r>
          </a:p>
          <a:p>
            <a:endParaRPr lang="en-NZ" sz="1200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427246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now caught up in God’s plan and purpose…</a:t>
            </a:r>
          </a:p>
        </p:txBody>
      </p:sp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AD45BA94-3AC9-485E-A8E8-CB80D056F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1" b="11939"/>
          <a:stretch/>
        </p:blipFill>
        <p:spPr bwMode="auto">
          <a:xfrm>
            <a:off x="1143000" y="1825625"/>
            <a:ext cx="6858000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15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9862" y="1825625"/>
            <a:ext cx="4325488" cy="293554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Romans 8:28—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now caught up in God’s plan and purpose…</a:t>
            </a:r>
          </a:p>
        </p:txBody>
      </p:sp>
      <p:pic>
        <p:nvPicPr>
          <p:cNvPr id="2050" name="Picture 2" descr="God at Work: Learning About the Doctrine of Vocation from Gene Veith (and  Martin Luther) | Via Emmaus">
            <a:extLst>
              <a:ext uri="{FF2B5EF4-FFF2-40B4-BE49-F238E27FC236}">
                <a16:creationId xmlns:a16="http://schemas.microsoft.com/office/drawing/2014/main" id="{2D5C6904-F900-4B26-A663-9EF51789E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r="23134"/>
          <a:stretch/>
        </p:blipFill>
        <p:spPr bwMode="auto">
          <a:xfrm>
            <a:off x="628649" y="1825625"/>
            <a:ext cx="3561213" cy="29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17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9862" y="1825625"/>
            <a:ext cx="4325488" cy="293554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Romans 8:28—</a:t>
            </a:r>
          </a:p>
          <a:p>
            <a:r>
              <a:rPr lang="en-NZ" b="1" baseline="30000" dirty="0">
                <a:solidFill>
                  <a:srgbClr val="000000"/>
                </a:solidFill>
                <a:latin typeface="system-ui"/>
              </a:rPr>
              <a:t>28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And we know that God causes all things to work together for good to those who love God, to those who are called according to </a:t>
            </a:r>
            <a:r>
              <a:rPr lang="en-NZ" i="1" dirty="0">
                <a:solidFill>
                  <a:srgbClr val="000000"/>
                </a:solidFill>
                <a:latin typeface="system-ui"/>
              </a:rPr>
              <a:t>His 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purpose. </a:t>
            </a:r>
            <a:r>
              <a:rPr lang="en-NZ" sz="1200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now caught up in God’s plan and purpose…</a:t>
            </a:r>
          </a:p>
        </p:txBody>
      </p:sp>
      <p:pic>
        <p:nvPicPr>
          <p:cNvPr id="2050" name="Picture 2" descr="God at Work: Learning About the Doctrine of Vocation from Gene Veith (and  Martin Luther) | Via Emmaus">
            <a:extLst>
              <a:ext uri="{FF2B5EF4-FFF2-40B4-BE49-F238E27FC236}">
                <a16:creationId xmlns:a16="http://schemas.microsoft.com/office/drawing/2014/main" id="{2D5C6904-F900-4B26-A663-9EF51789E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r="23134"/>
          <a:stretch/>
        </p:blipFill>
        <p:spPr bwMode="auto">
          <a:xfrm>
            <a:off x="628649" y="1825625"/>
            <a:ext cx="3561213" cy="29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31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8894-08B9-4911-A469-C8704A1F7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172501"/>
            <a:ext cx="7886699" cy="1263769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This is where all things work together for good.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9862" y="1825625"/>
            <a:ext cx="4325488" cy="293554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Romans 8:28—</a:t>
            </a:r>
          </a:p>
          <a:p>
            <a:r>
              <a:rPr lang="en-NZ" b="1" baseline="30000" dirty="0">
                <a:solidFill>
                  <a:srgbClr val="000000"/>
                </a:solidFill>
                <a:latin typeface="system-ui"/>
              </a:rPr>
              <a:t>28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And we know that God causes all things to work together for good to those who love God, to those who are called according to </a:t>
            </a:r>
            <a:r>
              <a:rPr lang="en-NZ" i="1" dirty="0">
                <a:solidFill>
                  <a:srgbClr val="000000"/>
                </a:solidFill>
                <a:latin typeface="system-ui"/>
              </a:rPr>
              <a:t>His 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purpose. </a:t>
            </a:r>
            <a:r>
              <a:rPr lang="en-NZ" sz="1200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now caught up in God’s plan and purpose…</a:t>
            </a:r>
          </a:p>
        </p:txBody>
      </p:sp>
      <p:pic>
        <p:nvPicPr>
          <p:cNvPr id="2050" name="Picture 2" descr="God at Work: Learning About the Doctrine of Vocation from Gene Veith (and  Martin Luther) | Via Emmaus">
            <a:extLst>
              <a:ext uri="{FF2B5EF4-FFF2-40B4-BE49-F238E27FC236}">
                <a16:creationId xmlns:a16="http://schemas.microsoft.com/office/drawing/2014/main" id="{2D5C6904-F900-4B26-A663-9EF51789E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r="23134"/>
          <a:stretch/>
        </p:blipFill>
        <p:spPr bwMode="auto">
          <a:xfrm>
            <a:off x="628649" y="1825625"/>
            <a:ext cx="3561213" cy="29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9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8894-08B9-4911-A469-C8704A1F7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172501"/>
            <a:ext cx="7886699" cy="1263769"/>
          </a:xfrm>
        </p:spPr>
        <p:txBody>
          <a:bodyPr>
            <a:normAutofit/>
          </a:bodyPr>
          <a:lstStyle/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For those who Love Him.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9862" y="1825625"/>
            <a:ext cx="4325488" cy="293554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Romans 8:28—</a:t>
            </a:r>
          </a:p>
          <a:p>
            <a:r>
              <a:rPr lang="en-NZ" b="1" baseline="30000" dirty="0">
                <a:solidFill>
                  <a:srgbClr val="000000"/>
                </a:solidFill>
                <a:latin typeface="system-ui"/>
              </a:rPr>
              <a:t>28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And we know that God causes all things to work together for good to those who love God, to those who are called according to </a:t>
            </a:r>
            <a:r>
              <a:rPr lang="en-NZ" i="1" dirty="0">
                <a:solidFill>
                  <a:srgbClr val="000000"/>
                </a:solidFill>
                <a:latin typeface="system-ui"/>
              </a:rPr>
              <a:t>His 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purpose. </a:t>
            </a:r>
            <a:r>
              <a:rPr lang="en-NZ" sz="1200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now caught up in God’s plan and purpose…</a:t>
            </a:r>
          </a:p>
        </p:txBody>
      </p:sp>
      <p:pic>
        <p:nvPicPr>
          <p:cNvPr id="2050" name="Picture 2" descr="God at Work: Learning About the Doctrine of Vocation from Gene Veith (and  Martin Luther) | Via Emmaus">
            <a:extLst>
              <a:ext uri="{FF2B5EF4-FFF2-40B4-BE49-F238E27FC236}">
                <a16:creationId xmlns:a16="http://schemas.microsoft.com/office/drawing/2014/main" id="{2D5C6904-F900-4B26-A663-9EF51789E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r="23134"/>
          <a:stretch/>
        </p:blipFill>
        <p:spPr bwMode="auto">
          <a:xfrm>
            <a:off x="628649" y="1825625"/>
            <a:ext cx="3561213" cy="29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07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8894-08B9-4911-A469-C8704A1F7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172501"/>
            <a:ext cx="7886699" cy="12637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For those who have loved </a:t>
            </a:r>
            <a:r>
              <a:rPr lang="en-NZ" u="sng" dirty="0">
                <a:solidFill>
                  <a:srgbClr val="000000"/>
                </a:solidFill>
                <a:latin typeface="system-ui"/>
              </a:rPr>
              <a:t>His appearing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…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system-ui"/>
              </a:rPr>
              <a:t>2 Timothy 4:8—</a:t>
            </a:r>
            <a:r>
              <a:rPr lang="en-NZ" i="0" dirty="0">
                <a:solidFill>
                  <a:schemeClr val="bg1"/>
                </a:solidFill>
                <a:effectLst/>
                <a:latin typeface="system-ui"/>
              </a:rPr>
              <a:t>in the future there is laid up for me the crown…to all who have loved His appearing.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9862" y="1825625"/>
            <a:ext cx="4325488" cy="2935547"/>
          </a:xfrm>
        </p:spPr>
        <p:txBody>
          <a:bodyPr>
            <a:normAutofit fontScale="92500"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Romans 8:28—</a:t>
            </a:r>
          </a:p>
          <a:p>
            <a:r>
              <a:rPr lang="en-NZ" b="1" baseline="30000" dirty="0">
                <a:solidFill>
                  <a:srgbClr val="000000"/>
                </a:solidFill>
                <a:latin typeface="system-ui"/>
              </a:rPr>
              <a:t>28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And we know that God causes all things to work together for good to those who love God, to those who are called according to </a:t>
            </a:r>
            <a:r>
              <a:rPr lang="en-NZ" i="1" dirty="0">
                <a:solidFill>
                  <a:srgbClr val="000000"/>
                </a:solidFill>
                <a:latin typeface="system-ui"/>
              </a:rPr>
              <a:t>His </a:t>
            </a:r>
            <a:r>
              <a:rPr lang="en-NZ" u="sng" dirty="0">
                <a:solidFill>
                  <a:srgbClr val="000000"/>
                </a:solidFill>
                <a:latin typeface="system-ui"/>
              </a:rPr>
              <a:t>purpose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. </a:t>
            </a:r>
            <a:r>
              <a:rPr lang="en-NZ" sz="1200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now caught up in God’s plan and purpose…</a:t>
            </a:r>
          </a:p>
        </p:txBody>
      </p:sp>
      <p:pic>
        <p:nvPicPr>
          <p:cNvPr id="2050" name="Picture 2" descr="God at Work: Learning About the Doctrine of Vocation from Gene Veith (and  Martin Luther) | Via Emmaus">
            <a:extLst>
              <a:ext uri="{FF2B5EF4-FFF2-40B4-BE49-F238E27FC236}">
                <a16:creationId xmlns:a16="http://schemas.microsoft.com/office/drawing/2014/main" id="{2D5C6904-F900-4B26-A663-9EF51789E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r="23134"/>
          <a:stretch/>
        </p:blipFill>
        <p:spPr bwMode="auto">
          <a:xfrm>
            <a:off x="628649" y="1825625"/>
            <a:ext cx="3561213" cy="29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729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8894-08B9-4911-A469-C8704A1F7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172501"/>
            <a:ext cx="7886699" cy="12637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For those who have loved His appearing…</a:t>
            </a:r>
          </a:p>
          <a:p>
            <a:pPr algn="l"/>
            <a:r>
              <a:rPr lang="en-NZ" dirty="0">
                <a:latin typeface="system-ui"/>
              </a:rPr>
              <a:t>2 Timothy 4:8—</a:t>
            </a:r>
            <a:r>
              <a:rPr lang="en-NZ" i="0" dirty="0">
                <a:solidFill>
                  <a:srgbClr val="000000"/>
                </a:solidFill>
                <a:effectLst/>
                <a:latin typeface="system-ui"/>
              </a:rPr>
              <a:t>in the future there is laid up for me the crown…</a:t>
            </a:r>
            <a:r>
              <a:rPr lang="en-NZ" i="0" u="sng" dirty="0">
                <a:solidFill>
                  <a:srgbClr val="000000"/>
                </a:solidFill>
                <a:effectLst/>
                <a:latin typeface="system-ui"/>
              </a:rPr>
              <a:t>to all who have loved His appearing</a:t>
            </a:r>
            <a:r>
              <a:rPr lang="en-NZ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9862" y="1825625"/>
            <a:ext cx="4325488" cy="2935547"/>
          </a:xfrm>
        </p:spPr>
        <p:txBody>
          <a:bodyPr>
            <a:normAutofit fontScale="92500"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Romans 8:28—</a:t>
            </a:r>
          </a:p>
          <a:p>
            <a:r>
              <a:rPr lang="en-NZ" b="1" baseline="30000" dirty="0">
                <a:solidFill>
                  <a:srgbClr val="000000"/>
                </a:solidFill>
                <a:latin typeface="system-ui"/>
              </a:rPr>
              <a:t>28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And we know that God causes all things to work together for good to those who love God, to those who are called according to </a:t>
            </a:r>
            <a:r>
              <a:rPr lang="en-NZ" i="1" dirty="0">
                <a:solidFill>
                  <a:srgbClr val="000000"/>
                </a:solidFill>
                <a:latin typeface="system-ui"/>
              </a:rPr>
              <a:t>His </a:t>
            </a:r>
            <a:r>
              <a:rPr lang="en-NZ" u="sng" dirty="0">
                <a:solidFill>
                  <a:srgbClr val="000000"/>
                </a:solidFill>
                <a:latin typeface="system-ui"/>
              </a:rPr>
              <a:t>purpose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. </a:t>
            </a:r>
            <a:r>
              <a:rPr lang="en-NZ" sz="1200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Christian—You are now caught up in God’s plan and purpose…</a:t>
            </a:r>
          </a:p>
        </p:txBody>
      </p:sp>
      <p:pic>
        <p:nvPicPr>
          <p:cNvPr id="2050" name="Picture 2" descr="God at Work: Learning About the Doctrine of Vocation from Gene Veith (and  Martin Luther) | Via Emmaus">
            <a:extLst>
              <a:ext uri="{FF2B5EF4-FFF2-40B4-BE49-F238E27FC236}">
                <a16:creationId xmlns:a16="http://schemas.microsoft.com/office/drawing/2014/main" id="{2D5C6904-F900-4B26-A663-9EF51789E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r="23134"/>
          <a:stretch/>
        </p:blipFill>
        <p:spPr bwMode="auto">
          <a:xfrm>
            <a:off x="628649" y="1825625"/>
            <a:ext cx="3561213" cy="29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1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5866215" y="886733"/>
            <a:ext cx="2649135" cy="597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A New Year.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8436" name="Picture 4" descr="Symbol of planning 2022 welcome new year. Businessman turns a wooden cube  and changes words &amp;#39;welcome 2021&amp;#39; to &amp;#39;welcome 2022&amp;#39;. Beautiful white  backgrou Stock Photo - Alamy">
            <a:extLst>
              <a:ext uri="{FF2B5EF4-FFF2-40B4-BE49-F238E27FC236}">
                <a16:creationId xmlns:a16="http://schemas.microsoft.com/office/drawing/2014/main" id="{86E47415-A08D-48C8-BA80-C2A387086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0" y="1792785"/>
            <a:ext cx="5843113" cy="35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99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God’s plan and purpose has always been “Reconciliation.”</a:t>
            </a:r>
          </a:p>
        </p:txBody>
      </p:sp>
    </p:spTree>
    <p:extLst>
      <p:ext uri="{BB962C8B-B14F-4D97-AF65-F5344CB8AC3E}">
        <p14:creationId xmlns:p14="http://schemas.microsoft.com/office/powerpoint/2010/main" val="2954964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God’s plan and purpose has always been “Reconciliation.”</a:t>
            </a:r>
          </a:p>
        </p:txBody>
      </p:sp>
      <p:pic>
        <p:nvPicPr>
          <p:cNvPr id="3078" name="Picture 6" descr="Reconciliation definition | Reconciliation meaning - Positive Words  Dictionary">
            <a:extLst>
              <a:ext uri="{FF2B5EF4-FFF2-40B4-BE49-F238E27FC236}">
                <a16:creationId xmlns:a16="http://schemas.microsoft.com/office/drawing/2014/main" id="{BF06F893-13CD-4700-A251-E7ED3B8D2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0"/>
          <a:stretch/>
        </p:blipFill>
        <p:spPr bwMode="auto">
          <a:xfrm>
            <a:off x="599442" y="1825625"/>
            <a:ext cx="7915908" cy="2009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14504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God’s plan and purpose has always been “Reconciliation.”</a:t>
            </a:r>
          </a:p>
        </p:txBody>
      </p:sp>
      <p:pic>
        <p:nvPicPr>
          <p:cNvPr id="3078" name="Picture 6" descr="Reconciliation definition | Reconciliation meaning - Positive Words  Dictionary">
            <a:extLst>
              <a:ext uri="{FF2B5EF4-FFF2-40B4-BE49-F238E27FC236}">
                <a16:creationId xmlns:a16="http://schemas.microsoft.com/office/drawing/2014/main" id="{BF06F893-13CD-4700-A251-E7ED3B8D2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0"/>
          <a:stretch/>
        </p:blipFill>
        <p:spPr bwMode="auto">
          <a:xfrm>
            <a:off x="599442" y="1825625"/>
            <a:ext cx="7915908" cy="2009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0" name="Picture 8" descr="Reconciliation Definition">
            <a:extLst>
              <a:ext uri="{FF2B5EF4-FFF2-40B4-BE49-F238E27FC236}">
                <a16:creationId xmlns:a16="http://schemas.microsoft.com/office/drawing/2014/main" id="{B9F70F6B-6D41-4454-9B79-3DF87B6D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85" y="3984558"/>
            <a:ext cx="3780430" cy="25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71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God’s plan and purpose has always been “Reconciliation.”</a:t>
            </a:r>
          </a:p>
        </p:txBody>
      </p:sp>
      <p:pic>
        <p:nvPicPr>
          <p:cNvPr id="3076" name="Picture 4" descr="Bible Verse of the Day #17; Why Reconcile? — Steemit">
            <a:extLst>
              <a:ext uri="{FF2B5EF4-FFF2-40B4-BE49-F238E27FC236}">
                <a16:creationId xmlns:a16="http://schemas.microsoft.com/office/drawing/2014/main" id="{E8F7BF59-6D18-4782-BB66-F9C3297F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15" y="2098580"/>
            <a:ext cx="5798369" cy="419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God’s plan and purpose has always been “Reconciliation.”</a:t>
            </a:r>
          </a:p>
        </p:txBody>
      </p:sp>
      <p:pic>
        <p:nvPicPr>
          <p:cNvPr id="8" name="Picture 2" descr="36 Bible verses about Reconciliation, Of The World To God">
            <a:extLst>
              <a:ext uri="{FF2B5EF4-FFF2-40B4-BE49-F238E27FC236}">
                <a16:creationId xmlns:a16="http://schemas.microsoft.com/office/drawing/2014/main" id="{D25BEAE7-58F6-4257-911D-73A72C05E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7" y="1825624"/>
            <a:ext cx="6093156" cy="45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67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4851" y="1825625"/>
            <a:ext cx="4000499" cy="3046626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 Corinthians 5:18-20—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Now all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these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things are from God, who reconciled us to Himself through Christ and gave us the ministry of reconciliation,… 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God’s plan and purpose has always been “Reconciliation.”</a:t>
            </a:r>
          </a:p>
        </p:txBody>
      </p:sp>
      <p:pic>
        <p:nvPicPr>
          <p:cNvPr id="8" name="Picture 2" descr="36 Bible verses about Reconciliation, Of The World To God">
            <a:extLst>
              <a:ext uri="{FF2B5EF4-FFF2-40B4-BE49-F238E27FC236}">
                <a16:creationId xmlns:a16="http://schemas.microsoft.com/office/drawing/2014/main" id="{D25BEAE7-58F6-4257-911D-73A72C05E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7" y="1825624"/>
            <a:ext cx="4043434" cy="30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01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4851" y="1825625"/>
            <a:ext cx="4000499" cy="3046626"/>
          </a:xfrm>
        </p:spPr>
        <p:txBody>
          <a:bodyPr>
            <a:normAutofit fontScale="92500"/>
          </a:bodyPr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 Corinthians 5:18-20—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19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namely, that God was in Christ reconciling the world to Himself, not counting their trespasses against them, and He has committed to us the word of reconciliation…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God’s plan and purpose has always been “Reconciliation.”</a:t>
            </a:r>
          </a:p>
        </p:txBody>
      </p:sp>
      <p:pic>
        <p:nvPicPr>
          <p:cNvPr id="8" name="Picture 2" descr="36 Bible verses about Reconciliation, Of The World To God">
            <a:extLst>
              <a:ext uri="{FF2B5EF4-FFF2-40B4-BE49-F238E27FC236}">
                <a16:creationId xmlns:a16="http://schemas.microsoft.com/office/drawing/2014/main" id="{D25BEAE7-58F6-4257-911D-73A72C05E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7" y="1825624"/>
            <a:ext cx="4043434" cy="30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03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4851" y="1825625"/>
            <a:ext cx="4000499" cy="3046626"/>
          </a:xfrm>
        </p:spPr>
        <p:txBody>
          <a:bodyPr>
            <a:normAutofit lnSpcReduction="10000"/>
          </a:bodyPr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 Corinthians 5:18-20—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20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Therefore, we are ambassadors for Christ, as though God were making an appeal through us; we beg you on behalf of Christ, be reconciled to God. </a:t>
            </a:r>
            <a:r>
              <a:rPr lang="en-NZ" sz="1200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God’s plan and purpose has always been “Reconciliation.”</a:t>
            </a:r>
          </a:p>
        </p:txBody>
      </p:sp>
      <p:pic>
        <p:nvPicPr>
          <p:cNvPr id="8" name="Picture 2" descr="36 Bible verses about Reconciliation, Of The World To God">
            <a:extLst>
              <a:ext uri="{FF2B5EF4-FFF2-40B4-BE49-F238E27FC236}">
                <a16:creationId xmlns:a16="http://schemas.microsoft.com/office/drawing/2014/main" id="{D25BEAE7-58F6-4257-911D-73A72C05E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7" y="1825624"/>
            <a:ext cx="4043434" cy="30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57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8894-08B9-4911-A469-C8704A1F7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18866"/>
            <a:ext cx="7886700" cy="1006759"/>
          </a:xfrm>
        </p:spPr>
        <p:txBody>
          <a:bodyPr>
            <a:normAutofit/>
          </a:bodyPr>
          <a:lstStyle/>
          <a:p>
            <a:r>
              <a:rPr lang="en-NZ" dirty="0"/>
              <a:t>Joseph was caught up in God’s plan and purpose…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pic>
        <p:nvPicPr>
          <p:cNvPr id="1026" name="Picture 2" descr="Bible Story Skit: Joseph and His Brothers (for Sunday School)">
            <a:extLst>
              <a:ext uri="{FF2B5EF4-FFF2-40B4-BE49-F238E27FC236}">
                <a16:creationId xmlns:a16="http://schemas.microsoft.com/office/drawing/2014/main" id="{6248422A-EF80-4F07-B5EA-98E76E654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/>
          <a:stretch/>
        </p:blipFill>
        <p:spPr bwMode="auto">
          <a:xfrm>
            <a:off x="314751" y="1817639"/>
            <a:ext cx="5826742" cy="384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01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8894-08B9-4911-A469-C8704A1F7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18866"/>
            <a:ext cx="7886700" cy="1006759"/>
          </a:xfrm>
        </p:spPr>
        <p:txBody>
          <a:bodyPr>
            <a:normAutofit/>
          </a:bodyPr>
          <a:lstStyle/>
          <a:p>
            <a:r>
              <a:rPr lang="en-NZ" dirty="0"/>
              <a:t>Joseph was caught up in God’s plan and purpose…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871492"/>
            <a:ext cx="7886700" cy="1633016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Genesis 50:20—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20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As for you, you meant evil against me, 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but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God meant it for good in order to bring about this present result, to preserve many people alive.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pic>
        <p:nvPicPr>
          <p:cNvPr id="1026" name="Picture 2" descr="Bible Story Skit: Joseph and His Brothers (for Sunday School)">
            <a:extLst>
              <a:ext uri="{FF2B5EF4-FFF2-40B4-BE49-F238E27FC236}">
                <a16:creationId xmlns:a16="http://schemas.microsoft.com/office/drawing/2014/main" id="{6248422A-EF80-4F07-B5EA-98E76E654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/>
          <a:stretch/>
        </p:blipFill>
        <p:spPr bwMode="auto">
          <a:xfrm>
            <a:off x="314751" y="1817639"/>
            <a:ext cx="4400563" cy="29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2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5866215" y="886733"/>
            <a:ext cx="2649135" cy="597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A New Year.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What will it bring?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8436" name="Picture 4" descr="Symbol of planning 2022 welcome new year. Businessman turns a wooden cube  and changes words &amp;#39;welcome 2021&amp;#39; to &amp;#39;welcome 2022&amp;#39;. Beautiful white  backgrou Stock Photo - Alamy">
            <a:extLst>
              <a:ext uri="{FF2B5EF4-FFF2-40B4-BE49-F238E27FC236}">
                <a16:creationId xmlns:a16="http://schemas.microsoft.com/office/drawing/2014/main" id="{86E47415-A08D-48C8-BA80-C2A387086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0" y="1792785"/>
            <a:ext cx="5843113" cy="35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47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600140-EF66-4F10-B7F4-59AA151AC5FC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The church is caught up in God’s plan and purpose…</a:t>
            </a:r>
          </a:p>
        </p:txBody>
      </p:sp>
      <p:pic>
        <p:nvPicPr>
          <p:cNvPr id="34818" name="Picture 2" descr="Christian Church Community Christianity Bible, Church, christianity, cross,  social Group png | PNGWing">
            <a:extLst>
              <a:ext uri="{FF2B5EF4-FFF2-40B4-BE49-F238E27FC236}">
                <a16:creationId xmlns:a16="http://schemas.microsoft.com/office/drawing/2014/main" id="{8E391D00-689B-4170-A21A-B3588DAA66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5625"/>
            <a:ext cx="5496636" cy="44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74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8894-08B9-4911-A469-C8704A1F7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0" y="1607260"/>
            <a:ext cx="3886200" cy="5032374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Ephesians 3:10-11—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10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so that the manifold wisdom of God might now be made known through the church to the rulers and the authorities in the heavenly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places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This was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in accordance with the eternal purpose which He carried out in Christ Jesus our Lord,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600140-EF66-4F10-B7F4-59AA151AC5FC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The church is caught up in God’s plan and purpose…</a:t>
            </a:r>
          </a:p>
        </p:txBody>
      </p:sp>
      <p:pic>
        <p:nvPicPr>
          <p:cNvPr id="34818" name="Picture 2" descr="Christian Church Community Christianity Bible, Church, christianity, cross,  social Group png | PNGWing">
            <a:extLst>
              <a:ext uri="{FF2B5EF4-FFF2-40B4-BE49-F238E27FC236}">
                <a16:creationId xmlns:a16="http://schemas.microsoft.com/office/drawing/2014/main" id="{8E391D00-689B-4170-A21A-B3588DAA66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5625"/>
            <a:ext cx="3886200" cy="31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08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Colossians 3:15—</a:t>
            </a:r>
          </a:p>
          <a:p>
            <a:r>
              <a:rPr lang="en-NZ" b="1" baseline="30000" dirty="0">
                <a:solidFill>
                  <a:srgbClr val="000000"/>
                </a:solidFill>
                <a:latin typeface="system-ui"/>
              </a:rPr>
              <a:t>15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Let the peace of Christ rule in your hearts, to which indeed you were called in one body; and be thankful. </a:t>
            </a:r>
            <a:r>
              <a:rPr lang="en-NZ" sz="1200" dirty="0">
                <a:solidFill>
                  <a:srgbClr val="000000"/>
                </a:solidFill>
                <a:latin typeface="system-ui"/>
              </a:rPr>
              <a:t>(NASB95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4EF8CA-45C5-481A-83D8-EFB859FD89F9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The church is caught up in God’s plan and purpose…</a:t>
            </a:r>
          </a:p>
        </p:txBody>
      </p:sp>
      <p:pic>
        <p:nvPicPr>
          <p:cNvPr id="8" name="Picture 2" descr="Christian Church Community Christianity Bible, Church, christianity, cross,  social Group png | PNGWing">
            <a:extLst>
              <a:ext uri="{FF2B5EF4-FFF2-40B4-BE49-F238E27FC236}">
                <a16:creationId xmlns:a16="http://schemas.microsoft.com/office/drawing/2014/main" id="{8D7034DD-2984-4433-BAE3-174A1805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5625"/>
            <a:ext cx="3886200" cy="31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07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2 Timothy 1:9—</a:t>
            </a:r>
          </a:p>
          <a:p>
            <a:r>
              <a:rPr lang="en-NZ" b="1" baseline="30000" dirty="0">
                <a:solidFill>
                  <a:srgbClr val="000000"/>
                </a:solidFill>
                <a:latin typeface="system-ui"/>
              </a:rPr>
              <a:t>9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who has saved us and called us with a holy calling, not according to our works, but according to His own purpose and grace which was granted us in Christ Jesus from all eternity, </a:t>
            </a:r>
            <a:r>
              <a:rPr lang="en-NZ" sz="1300" dirty="0">
                <a:solidFill>
                  <a:srgbClr val="000000"/>
                </a:solidFill>
                <a:latin typeface="system-ui"/>
              </a:rPr>
              <a:t>(NASB95)</a:t>
            </a:r>
          </a:p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6A8C15-4559-4D4D-90AA-FB0C39A40144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The church is caught up in God’s plan and purpose…</a:t>
            </a:r>
          </a:p>
        </p:txBody>
      </p:sp>
      <p:pic>
        <p:nvPicPr>
          <p:cNvPr id="7" name="Picture 2" descr="Christian Church Community Christianity Bible, Church, christianity, cross,  social Group png | PNGWing">
            <a:extLst>
              <a:ext uri="{FF2B5EF4-FFF2-40B4-BE49-F238E27FC236}">
                <a16:creationId xmlns:a16="http://schemas.microsoft.com/office/drawing/2014/main" id="{50BB7070-DC37-4DC6-B204-61835347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5625"/>
            <a:ext cx="3886200" cy="31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71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rgbClr val="000000"/>
                </a:solidFill>
                <a:latin typeface="system-ui"/>
              </a:rPr>
              <a:t>Isaiah 14:27—</a:t>
            </a:r>
          </a:p>
          <a:p>
            <a:pPr marL="0" indent="0" algn="ctr">
              <a:buNone/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When the </a:t>
            </a:r>
            <a:r>
              <a:rPr lang="en-NZ" cap="small" dirty="0">
                <a:solidFill>
                  <a:srgbClr val="000000"/>
                </a:solidFill>
                <a:latin typeface="system-ui"/>
              </a:rPr>
              <a:t>Lord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 All-Powerful makes a plan, no one can stop it. </a:t>
            </a:r>
          </a:p>
          <a:p>
            <a:pPr marL="0" indent="0" algn="ctr">
              <a:buNone/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When the </a:t>
            </a:r>
            <a:r>
              <a:rPr lang="en-NZ" cap="small" dirty="0">
                <a:solidFill>
                  <a:srgbClr val="000000"/>
                </a:solidFill>
                <a:latin typeface="system-ui"/>
              </a:rPr>
              <a:t>Lord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 raises his hand to punish people, no one can stop it.</a:t>
            </a:r>
          </a:p>
          <a:p>
            <a:pPr marL="0" indent="0" algn="ctr">
              <a:buNone/>
            </a:pPr>
            <a:r>
              <a:rPr lang="en-NZ" sz="1400" dirty="0">
                <a:solidFill>
                  <a:srgbClr val="000000"/>
                </a:solidFill>
                <a:latin typeface="system-ui"/>
              </a:rPr>
              <a:t>(NCV)</a:t>
            </a:r>
          </a:p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77CDC7-AA3B-4488-9CC1-A342D2DCDEF6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Be careful how you get caught up in God’s plan and purpose…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CB369-8392-4943-82D2-6F5EC134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3" y="2319337"/>
            <a:ext cx="38100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36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BB6-37D5-484A-8467-A941374F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48" y="4653887"/>
            <a:ext cx="7886702" cy="2060812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Jeremiah 51:29—</a:t>
            </a:r>
          </a:p>
          <a:p>
            <a:r>
              <a:rPr lang="en-NZ" b="1" baseline="30000" dirty="0">
                <a:solidFill>
                  <a:srgbClr val="000000"/>
                </a:solidFill>
                <a:latin typeface="system-ui"/>
              </a:rPr>
              <a:t>29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So the land quakes and writhes,</a:t>
            </a:r>
            <a:br>
              <a:rPr lang="en-NZ" dirty="0">
                <a:solidFill>
                  <a:srgbClr val="000000"/>
                </a:solidFill>
                <a:latin typeface="system-ui"/>
              </a:rPr>
            </a:br>
            <a:r>
              <a:rPr lang="en-NZ" dirty="0">
                <a:solidFill>
                  <a:srgbClr val="000000"/>
                </a:solidFill>
                <a:latin typeface="system-ui"/>
              </a:rPr>
              <a:t>For the purposes of the </a:t>
            </a:r>
            <a:r>
              <a:rPr lang="en-NZ" cap="small" dirty="0">
                <a:solidFill>
                  <a:srgbClr val="000000"/>
                </a:solidFill>
                <a:latin typeface="system-ui"/>
              </a:rPr>
              <a:t>Lord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 against Babylon stand,</a:t>
            </a:r>
            <a:br>
              <a:rPr lang="en-NZ" dirty="0">
                <a:solidFill>
                  <a:srgbClr val="000000"/>
                </a:solidFill>
                <a:latin typeface="system-ui"/>
              </a:rPr>
            </a:br>
            <a:r>
              <a:rPr lang="en-NZ" dirty="0">
                <a:solidFill>
                  <a:srgbClr val="000000"/>
                </a:solidFill>
                <a:latin typeface="system-ui"/>
              </a:rPr>
              <a:t>To make the land of Babylon</a:t>
            </a:r>
            <a:br>
              <a:rPr lang="en-NZ" dirty="0">
                <a:solidFill>
                  <a:srgbClr val="000000"/>
                </a:solidFill>
                <a:latin typeface="system-ui"/>
              </a:rPr>
            </a:br>
            <a:r>
              <a:rPr lang="en-NZ" dirty="0">
                <a:solidFill>
                  <a:srgbClr val="000000"/>
                </a:solidFill>
                <a:latin typeface="system-ui"/>
              </a:rPr>
              <a:t>A desolation without inhabitants. </a:t>
            </a:r>
            <a:r>
              <a:rPr lang="en-NZ" sz="1300" dirty="0">
                <a:solidFill>
                  <a:srgbClr val="000000"/>
                </a:solidFill>
                <a:latin typeface="system-ui"/>
              </a:rPr>
              <a:t>(NASB95)</a:t>
            </a:r>
          </a:p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CCCC8E-DE95-49E8-9111-A8CCC0459F37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Be careful how you get caught up in God’s plan and purpose…</a:t>
            </a:r>
          </a:p>
        </p:txBody>
      </p:sp>
      <p:pic>
        <p:nvPicPr>
          <p:cNvPr id="32770" name="Picture 2" descr="Ancient Babylon: Center of Mesopotamian Civilization | Live Science">
            <a:extLst>
              <a:ext uri="{FF2B5EF4-FFF2-40B4-BE49-F238E27FC236}">
                <a16:creationId xmlns:a16="http://schemas.microsoft.com/office/drawing/2014/main" id="{5B4E3EB8-61A8-4807-8AE6-833E9D9FFDD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91" y="1505693"/>
            <a:ext cx="5239887" cy="34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55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wills…According to His Purpose</a:t>
            </a:r>
          </a:p>
        </p:txBody>
      </p:sp>
      <p:pic>
        <p:nvPicPr>
          <p:cNvPr id="41986" name="Picture 2" descr="The Living... — Colossians 3:17 (NIV) - And whatever you do,...">
            <a:extLst>
              <a:ext uri="{FF2B5EF4-FFF2-40B4-BE49-F238E27FC236}">
                <a16:creationId xmlns:a16="http://schemas.microsoft.com/office/drawing/2014/main" id="{890463FC-5818-4DC0-8C9C-D8DFE429E2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06" y="1322245"/>
            <a:ext cx="4625738" cy="49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9D8E33-C468-48B2-922A-01E8429B6AF7}"/>
              </a:ext>
            </a:extLst>
          </p:cNvPr>
          <p:cNvSpPr txBox="1">
            <a:spLocks/>
          </p:cNvSpPr>
          <p:nvPr/>
        </p:nvSpPr>
        <p:spPr>
          <a:xfrm>
            <a:off x="628650" y="818866"/>
            <a:ext cx="7886700" cy="100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Being caught up in God’s plan and purpose…</a:t>
            </a:r>
          </a:p>
        </p:txBody>
      </p:sp>
    </p:spTree>
    <p:extLst>
      <p:ext uri="{BB962C8B-B14F-4D97-AF65-F5344CB8AC3E}">
        <p14:creationId xmlns:p14="http://schemas.microsoft.com/office/powerpoint/2010/main" val="3489420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ptism clipart water baptism, Baptism water baptism ...">
            <a:extLst>
              <a:ext uri="{FF2B5EF4-FFF2-40B4-BE49-F238E27FC236}">
                <a16:creationId xmlns:a16="http://schemas.microsoft.com/office/drawing/2014/main" id="{DC1AB105-8464-49BA-A516-D3E534378F5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513"/>
            <a:ext cx="7067128" cy="39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F6667B-D9E9-42D9-9E40-13C8F7853E34}"/>
              </a:ext>
            </a:extLst>
          </p:cNvPr>
          <p:cNvSpPr txBox="1">
            <a:spLocks/>
          </p:cNvSpPr>
          <p:nvPr/>
        </p:nvSpPr>
        <p:spPr>
          <a:xfrm>
            <a:off x="4932040" y="332656"/>
            <a:ext cx="3960440" cy="37444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2:41—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41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So then, those who had received his word were baptized; and that day there were added about three thousand souls.</a:t>
            </a:r>
            <a:r>
              <a:rPr lang="en-NZ" b="0" i="0" dirty="0">
                <a:effectLst/>
                <a:latin typeface="system-ui"/>
              </a:rPr>
              <a:t> </a:t>
            </a:r>
            <a:r>
              <a:rPr lang="en-NZ" sz="1200" b="0" i="0" dirty="0">
                <a:effectLst/>
                <a:latin typeface="system-ui"/>
              </a:rPr>
              <a:t>(NASB95)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5716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5866215" y="886733"/>
            <a:ext cx="2649135" cy="597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A New Year.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What will it bring?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Much goodness I pray.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8436" name="Picture 4" descr="Symbol of planning 2022 welcome new year. Businessman turns a wooden cube  and changes words &amp;#39;welcome 2021&amp;#39; to &amp;#39;welcome 2022&amp;#39;. Beautiful white  backgrou Stock Photo - Alamy">
            <a:extLst>
              <a:ext uri="{FF2B5EF4-FFF2-40B4-BE49-F238E27FC236}">
                <a16:creationId xmlns:a16="http://schemas.microsoft.com/office/drawing/2014/main" id="{86E47415-A08D-48C8-BA80-C2A387086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0" y="1792785"/>
            <a:ext cx="5843113" cy="35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4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5866215" y="886733"/>
            <a:ext cx="2649135" cy="597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A New Year.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What will it bring?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Much goodness I pray.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A time of testing?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8436" name="Picture 4" descr="Symbol of planning 2022 welcome new year. Businessman turns a wooden cube  and changes words &amp;#39;welcome 2021&amp;#39; to &amp;#39;welcome 2022&amp;#39;. Beautiful white  backgrou Stock Photo - Alamy">
            <a:extLst>
              <a:ext uri="{FF2B5EF4-FFF2-40B4-BE49-F238E27FC236}">
                <a16:creationId xmlns:a16="http://schemas.microsoft.com/office/drawing/2014/main" id="{86E47415-A08D-48C8-BA80-C2A387086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0" y="1792785"/>
            <a:ext cx="5843113" cy="35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5866215" y="886733"/>
            <a:ext cx="2649135" cy="597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A New Year.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What will it bring?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Much goodness I pray.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A time of testing?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Opportunities for growth?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8436" name="Picture 4" descr="Symbol of planning 2022 welcome new year. Businessman turns a wooden cube  and changes words &amp;#39;welcome 2021&amp;#39; to &amp;#39;welcome 2022&amp;#39;. Beautiful white  backgrou Stock Photo - Alamy">
            <a:extLst>
              <a:ext uri="{FF2B5EF4-FFF2-40B4-BE49-F238E27FC236}">
                <a16:creationId xmlns:a16="http://schemas.microsoft.com/office/drawing/2014/main" id="{86E47415-A08D-48C8-BA80-C2A387086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0" y="1792785"/>
            <a:ext cx="5843113" cy="35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16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5866215" y="886733"/>
            <a:ext cx="2649135" cy="597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A New Year.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What will it bring?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Much goodness I pray.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A time of testing?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Opportunities for growth?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Refocus…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8436" name="Picture 4" descr="Symbol of planning 2022 welcome new year. Businessman turns a wooden cube  and changes words &amp;#39;welcome 2021&amp;#39; to &amp;#39;welcome 2022&amp;#39;. Beautiful white  backgrou Stock Photo - Alamy">
            <a:extLst>
              <a:ext uri="{FF2B5EF4-FFF2-40B4-BE49-F238E27FC236}">
                <a16:creationId xmlns:a16="http://schemas.microsoft.com/office/drawing/2014/main" id="{86E47415-A08D-48C8-BA80-C2A387086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0" y="1792785"/>
            <a:ext cx="5843113" cy="35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2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18C44-0C0E-440D-9C46-F4B8553F9C0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wills…Called according to His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9296C3-51C1-49D1-987A-2B44B812F17D}"/>
              </a:ext>
            </a:extLst>
          </p:cNvPr>
          <p:cNvSpPr txBox="1">
            <a:spLocks/>
          </p:cNvSpPr>
          <p:nvPr/>
        </p:nvSpPr>
        <p:spPr>
          <a:xfrm>
            <a:off x="5866215" y="886733"/>
            <a:ext cx="2649135" cy="597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ystem-ui"/>
              </a:rPr>
              <a:t>In the 1990s things got tough for some farmers.</a:t>
            </a:r>
          </a:p>
          <a:p>
            <a:endParaRPr lang="en-N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4DFE0-7FBF-4D5B-AEF1-938EFA9EC967}"/>
              </a:ext>
            </a:extLst>
          </p:cNvPr>
          <p:cNvSpPr txBox="1">
            <a:spLocks/>
          </p:cNvSpPr>
          <p:nvPr/>
        </p:nvSpPr>
        <p:spPr>
          <a:xfrm>
            <a:off x="628650" y="5199797"/>
            <a:ext cx="7886700" cy="14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8434" name="Picture 2" descr="Home - Agritourism">
            <a:extLst>
              <a:ext uri="{FF2B5EF4-FFF2-40B4-BE49-F238E27FC236}">
                <a16:creationId xmlns:a16="http://schemas.microsoft.com/office/drawing/2014/main" id="{9E975CFB-887D-4322-A972-1A9D2BDB5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r="51143"/>
          <a:stretch/>
        </p:blipFill>
        <p:spPr bwMode="auto">
          <a:xfrm>
            <a:off x="423081" y="886734"/>
            <a:ext cx="2442950" cy="59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5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19869</TotalTime>
  <Words>1838</Words>
  <Application>Microsoft Office PowerPoint</Application>
  <PresentationFormat>On-screen Show (4:3)</PresentationFormat>
  <Paragraphs>183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HODGMAN, Geoff (BOSTSC)</cp:lastModifiedBy>
  <cp:revision>225</cp:revision>
  <dcterms:created xsi:type="dcterms:W3CDTF">2018-02-15T21:37:55Z</dcterms:created>
  <dcterms:modified xsi:type="dcterms:W3CDTF">2022-01-03T23:24:00Z</dcterms:modified>
</cp:coreProperties>
</file>