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7" r:id="rId2"/>
    <p:sldId id="457" r:id="rId3"/>
    <p:sldId id="460" r:id="rId4"/>
    <p:sldId id="458" r:id="rId5"/>
    <p:sldId id="488" r:id="rId6"/>
    <p:sldId id="472" r:id="rId7"/>
    <p:sldId id="473" r:id="rId8"/>
    <p:sldId id="461" r:id="rId9"/>
    <p:sldId id="474" r:id="rId10"/>
    <p:sldId id="480" r:id="rId11"/>
    <p:sldId id="479" r:id="rId12"/>
    <p:sldId id="462" r:id="rId13"/>
    <p:sldId id="475" r:id="rId14"/>
    <p:sldId id="470" r:id="rId15"/>
    <p:sldId id="489" r:id="rId16"/>
    <p:sldId id="490" r:id="rId17"/>
    <p:sldId id="481" r:id="rId18"/>
    <p:sldId id="482" r:id="rId19"/>
    <p:sldId id="483" r:id="rId20"/>
    <p:sldId id="484" r:id="rId21"/>
    <p:sldId id="485" r:id="rId22"/>
    <p:sldId id="486" r:id="rId23"/>
    <p:sldId id="466" r:id="rId24"/>
    <p:sldId id="487" r:id="rId25"/>
    <p:sldId id="467" r:id="rId26"/>
    <p:sldId id="476" r:id="rId27"/>
    <p:sldId id="477" r:id="rId28"/>
    <p:sldId id="468" r:id="rId29"/>
    <p:sldId id="478" r:id="rId30"/>
    <p:sldId id="464" r:id="rId31"/>
    <p:sldId id="465" r:id="rId32"/>
    <p:sldId id="491" r:id="rId33"/>
    <p:sldId id="426" r:id="rId34"/>
    <p:sldId id="425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2/01/2022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9951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2/01/2022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3454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2/01/2022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1617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2/01/2022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1808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2/01/2022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24458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2/01/2022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686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2/01/2022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3712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2/01/2022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49920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2/01/2022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37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2/01/2022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1836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0F75-B395-444D-BD15-FEAD8DBBD74E}" type="datetimeFigureOut">
              <a:rPr lang="en-NZ" smtClean="0"/>
              <a:t>2/01/2022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0594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10F75-B395-444D-BD15-FEAD8DBBD74E}" type="datetimeFigureOut">
              <a:rPr lang="en-NZ" smtClean="0"/>
              <a:t>2/01/2022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079E7-5D2A-4A58-9735-6042E9B341A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18241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/>
              <a:t>Series: The Word of God</a:t>
            </a:r>
            <a:r>
              <a:rPr lang="en-NZ" sz="4000" dirty="0"/>
              <a:t> (Part 3).</a:t>
            </a:r>
          </a:p>
          <a:p>
            <a:r>
              <a:rPr lang="en-NZ" sz="4000" dirty="0"/>
              <a:t>“Book of Discovery!”</a:t>
            </a:r>
            <a:endParaRPr lang="en-US" sz="4000" dirty="0"/>
          </a:p>
          <a:p>
            <a:endParaRPr lang="en-US" sz="800" dirty="0"/>
          </a:p>
          <a:p>
            <a:r>
              <a:rPr lang="en-NZ" sz="3600" dirty="0"/>
              <a:t>John Staiger</a:t>
            </a:r>
          </a:p>
          <a:p>
            <a:endParaRPr lang="en-NZ" sz="800" dirty="0"/>
          </a:p>
          <a:p>
            <a:r>
              <a:rPr lang="en-NZ" sz="3600" dirty="0"/>
              <a:t>Morningside Church of Christ </a:t>
            </a:r>
          </a:p>
          <a:p>
            <a:endParaRPr lang="en-NZ" sz="800" dirty="0"/>
          </a:p>
          <a:p>
            <a:r>
              <a:rPr lang="en-NZ" sz="3600" dirty="0"/>
              <a:t>Sunday 2 January 2022</a:t>
            </a:r>
          </a:p>
          <a:p>
            <a:endParaRPr lang="en-NZ" sz="800" dirty="0"/>
          </a:p>
          <a:p>
            <a:r>
              <a:rPr lang="en-NZ" sz="3600" dirty="0"/>
              <a:t>PM Sermon</a:t>
            </a:r>
          </a:p>
          <a:p>
            <a:endParaRPr lang="en-NZ" sz="800" dirty="0"/>
          </a:p>
          <a:p>
            <a:r>
              <a:rPr lang="en-NZ" sz="3600" dirty="0"/>
              <a:t>Broadcast from 42 Leslie Avenue, Auckland, Aotearoa/NZ.</a:t>
            </a:r>
          </a:p>
          <a:p>
            <a:r>
              <a:rPr lang="en-NZ" sz="3600" dirty="0"/>
              <a:t>www.morningsidechurchofchrist.org.nz</a:t>
            </a:r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B651E-2C6D-47A1-8416-415E9E8C4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43858" y="1494725"/>
            <a:ext cx="3200142" cy="353765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NZ" dirty="0"/>
              <a:t>Words of:</a:t>
            </a:r>
          </a:p>
          <a:p>
            <a:r>
              <a:rPr lang="en-NZ" dirty="0"/>
              <a:t>Salvation.</a:t>
            </a:r>
          </a:p>
          <a:p>
            <a:r>
              <a:rPr lang="en-NZ" dirty="0"/>
              <a:t>Life.</a:t>
            </a:r>
          </a:p>
          <a:p>
            <a:r>
              <a:rPr lang="en-NZ" dirty="0"/>
              <a:t>Peace.</a:t>
            </a:r>
          </a:p>
          <a:p>
            <a:r>
              <a:rPr lang="en-NZ" dirty="0"/>
              <a:t>Purpose.</a:t>
            </a:r>
          </a:p>
          <a:p>
            <a:r>
              <a:rPr lang="en-NZ" dirty="0"/>
              <a:t>Family.</a:t>
            </a:r>
          </a:p>
          <a:p>
            <a:r>
              <a:rPr lang="en-NZ" dirty="0"/>
              <a:t>Friendship.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E45892-C146-4C14-A435-4F017F9B7F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941696"/>
            <a:ext cx="7953232" cy="883929"/>
          </a:xfrm>
        </p:spPr>
        <p:txBody>
          <a:bodyPr>
            <a:normAutofit lnSpcReduction="10000"/>
          </a:bodyPr>
          <a:lstStyle/>
          <a:p>
            <a:r>
              <a:rPr lang="en-NZ" dirty="0"/>
              <a:t>You will discover that this is our goal</a:t>
            </a:r>
          </a:p>
        </p:txBody>
      </p:sp>
      <p:pic>
        <p:nvPicPr>
          <p:cNvPr id="7" name="Picture 2" descr="May be an image of 2 people and text that says &quot;HOW TO SHARE CHRIST WITH FRIENDS &amp; FAMILY&quot;">
            <a:extLst>
              <a:ext uri="{FF2B5EF4-FFF2-40B4-BE49-F238E27FC236}">
                <a16:creationId xmlns:a16="http://schemas.microsoft.com/office/drawing/2014/main" id="{75B8390B-328D-410D-930D-F5E5CDA70F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46"/>
          <a:stretch/>
        </p:blipFill>
        <p:spPr bwMode="auto">
          <a:xfrm>
            <a:off x="0" y="1494725"/>
            <a:ext cx="5943859" cy="3537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F02EB10-814F-4B81-848E-A3EF1B0B9197}"/>
              </a:ext>
            </a:extLst>
          </p:cNvPr>
          <p:cNvSpPr txBox="1"/>
          <p:nvPr/>
        </p:nvSpPr>
        <p:spPr>
          <a:xfrm>
            <a:off x="447817" y="5223806"/>
            <a:ext cx="813406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NZ" sz="2800" dirty="0">
                <a:latin typeface="system-ui"/>
              </a:rPr>
              <a:t>Proverbs 11:30—</a:t>
            </a:r>
            <a:endParaRPr lang="en-NZ" sz="2800" i="0" dirty="0">
              <a:effectLst/>
              <a:latin typeface="system-ui"/>
            </a:endParaRPr>
          </a:p>
          <a:p>
            <a:pPr algn="l"/>
            <a:r>
              <a:rPr lang="en-NZ" sz="2800" i="0" dirty="0">
                <a:effectLst/>
                <a:latin typeface="system-ui"/>
              </a:rPr>
              <a:t>The fruit of the righteous is a tree of life, </a:t>
            </a:r>
          </a:p>
          <a:p>
            <a:pPr algn="l"/>
            <a:r>
              <a:rPr lang="en-NZ" sz="2800" i="0" dirty="0">
                <a:effectLst/>
                <a:latin typeface="system-ui"/>
              </a:rPr>
              <a:t>And he who is wise wins souls.</a:t>
            </a:r>
          </a:p>
        </p:txBody>
      </p:sp>
    </p:spTree>
    <p:extLst>
      <p:ext uri="{BB962C8B-B14F-4D97-AF65-F5344CB8AC3E}">
        <p14:creationId xmlns:p14="http://schemas.microsoft.com/office/powerpoint/2010/main" val="933513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B651E-2C6D-47A1-8416-415E9E8C4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43858" y="1494725"/>
            <a:ext cx="3200142" cy="353765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NZ" dirty="0"/>
              <a:t>Words of:</a:t>
            </a:r>
          </a:p>
          <a:p>
            <a:r>
              <a:rPr lang="en-NZ" dirty="0"/>
              <a:t>Salvation.</a:t>
            </a:r>
          </a:p>
          <a:p>
            <a:r>
              <a:rPr lang="en-NZ" dirty="0"/>
              <a:t>Life.</a:t>
            </a:r>
          </a:p>
          <a:p>
            <a:r>
              <a:rPr lang="en-NZ" dirty="0"/>
              <a:t>Peace.</a:t>
            </a:r>
          </a:p>
          <a:p>
            <a:r>
              <a:rPr lang="en-NZ" dirty="0"/>
              <a:t>Purpose.</a:t>
            </a:r>
          </a:p>
          <a:p>
            <a:r>
              <a:rPr lang="en-NZ" dirty="0"/>
              <a:t>Family.</a:t>
            </a:r>
          </a:p>
          <a:p>
            <a:r>
              <a:rPr lang="en-NZ" dirty="0"/>
              <a:t>Friendship.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E45892-C146-4C14-A435-4F017F9B7F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941696"/>
            <a:ext cx="7953232" cy="883929"/>
          </a:xfrm>
        </p:spPr>
        <p:txBody>
          <a:bodyPr>
            <a:normAutofit lnSpcReduction="10000"/>
          </a:bodyPr>
          <a:lstStyle/>
          <a:p>
            <a:r>
              <a:rPr lang="en-NZ" dirty="0"/>
              <a:t>You will discover that this is our goal</a:t>
            </a:r>
          </a:p>
        </p:txBody>
      </p:sp>
      <p:pic>
        <p:nvPicPr>
          <p:cNvPr id="7" name="Picture 2" descr="May be an image of 2 people and text that says &quot;HOW TO SHARE CHRIST WITH FRIENDS &amp; FAMILY&quot;">
            <a:extLst>
              <a:ext uri="{FF2B5EF4-FFF2-40B4-BE49-F238E27FC236}">
                <a16:creationId xmlns:a16="http://schemas.microsoft.com/office/drawing/2014/main" id="{75B8390B-328D-410D-930D-F5E5CDA70F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46"/>
          <a:stretch/>
        </p:blipFill>
        <p:spPr bwMode="auto">
          <a:xfrm>
            <a:off x="0" y="1494725"/>
            <a:ext cx="5943859" cy="3537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F02EB10-814F-4B81-848E-A3EF1B0B9197}"/>
              </a:ext>
            </a:extLst>
          </p:cNvPr>
          <p:cNvSpPr txBox="1"/>
          <p:nvPr/>
        </p:nvSpPr>
        <p:spPr>
          <a:xfrm>
            <a:off x="447817" y="5223806"/>
            <a:ext cx="813406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NZ" sz="2800" dirty="0">
                <a:latin typeface="system-ui"/>
              </a:rPr>
              <a:t>Proverbs 22:6—</a:t>
            </a:r>
            <a:br>
              <a:rPr lang="en-NZ" sz="2800" dirty="0"/>
            </a:br>
            <a:r>
              <a:rPr lang="en-NZ" sz="2800" i="0" dirty="0">
                <a:effectLst/>
                <a:latin typeface="system-ui"/>
              </a:rPr>
              <a:t>Train up a child in the way he should go, Even when he is old he will not depart from it.</a:t>
            </a:r>
          </a:p>
        </p:txBody>
      </p:sp>
    </p:spTree>
    <p:extLst>
      <p:ext uri="{BB962C8B-B14F-4D97-AF65-F5344CB8AC3E}">
        <p14:creationId xmlns:p14="http://schemas.microsoft.com/office/powerpoint/2010/main" val="2046192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B651E-2C6D-47A1-8416-415E9E8C4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2026978"/>
            <a:ext cx="3886200" cy="4831021"/>
          </a:xfrm>
        </p:spPr>
        <p:txBody>
          <a:bodyPr>
            <a:normAutofit lnSpcReduction="10000"/>
          </a:bodyPr>
          <a:lstStyle/>
          <a:p>
            <a:pPr algn="l"/>
            <a:r>
              <a:rPr lang="en-NZ" sz="3000" b="0" i="0" dirty="0">
                <a:solidFill>
                  <a:srgbClr val="000000"/>
                </a:solidFill>
                <a:effectLst/>
                <a:latin typeface="system-ui"/>
              </a:rPr>
              <a:t>2 Timothy 3:16-17—</a:t>
            </a:r>
          </a:p>
          <a:p>
            <a:pPr algn="l"/>
            <a:r>
              <a:rPr lang="en-NZ" sz="3000" b="1" i="0" baseline="30000" dirty="0">
                <a:solidFill>
                  <a:schemeClr val="bg1"/>
                </a:solidFill>
                <a:effectLst/>
                <a:latin typeface="system-ui"/>
              </a:rPr>
              <a:t>16</a:t>
            </a:r>
            <a:r>
              <a:rPr lang="en-NZ" sz="3000" b="0" i="0" dirty="0">
                <a:solidFill>
                  <a:schemeClr val="bg1"/>
                </a:solidFill>
                <a:effectLst/>
                <a:latin typeface="system-ui"/>
              </a:rPr>
              <a:t>All Scripture is inspired by God and profitable for teaching, for reproof, for correction, for training in righteousness; </a:t>
            </a:r>
            <a:r>
              <a:rPr lang="en-NZ" sz="3000" b="1" i="0" baseline="30000" dirty="0">
                <a:solidFill>
                  <a:schemeClr val="bg1"/>
                </a:solidFill>
                <a:effectLst/>
                <a:latin typeface="system-ui"/>
              </a:rPr>
              <a:t>17</a:t>
            </a:r>
            <a:r>
              <a:rPr lang="en-NZ" sz="3000" b="0" i="0" dirty="0">
                <a:solidFill>
                  <a:schemeClr val="bg1"/>
                </a:solidFill>
                <a:effectLst/>
                <a:latin typeface="system-ui"/>
              </a:rPr>
              <a:t>so that the man of God may be adequate, equipped for every good work. </a:t>
            </a:r>
            <a:r>
              <a:rPr lang="en-NZ" sz="1500" b="0" i="0" dirty="0">
                <a:solidFill>
                  <a:schemeClr val="bg1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287CFE-7340-40B2-A081-007743AB61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914400"/>
            <a:ext cx="8515350" cy="911225"/>
          </a:xfrm>
        </p:spPr>
        <p:txBody>
          <a:bodyPr>
            <a:noAutofit/>
          </a:bodyPr>
          <a:lstStyle/>
          <a:p>
            <a:pPr algn="l"/>
            <a:r>
              <a:rPr lang="en-NZ" dirty="0">
                <a:latin typeface="system-ui"/>
              </a:rPr>
              <a:t>Ephesians 6:17—…</a:t>
            </a:r>
            <a:r>
              <a:rPr lang="en-NZ" i="0" dirty="0">
                <a:effectLst/>
                <a:latin typeface="system-ui"/>
              </a:rPr>
              <a:t>and the sword of the Spirit, which is the word of God.</a:t>
            </a:r>
          </a:p>
        </p:txBody>
      </p:sp>
      <p:pic>
        <p:nvPicPr>
          <p:cNvPr id="7" name="Picture 2" descr="May be an image of text that says &quot;This is how I fight my battles&quot;">
            <a:extLst>
              <a:ext uri="{FF2B5EF4-FFF2-40B4-BE49-F238E27FC236}">
                <a16:creationId xmlns:a16="http://schemas.microsoft.com/office/drawing/2014/main" id="{073A6B10-6BAD-4A55-9592-EE914E170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061888"/>
            <a:ext cx="3886200" cy="3878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6217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B651E-2C6D-47A1-8416-415E9E8C4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2026978"/>
            <a:ext cx="3886200" cy="4831021"/>
          </a:xfrm>
        </p:spPr>
        <p:txBody>
          <a:bodyPr>
            <a:normAutofit lnSpcReduction="10000"/>
          </a:bodyPr>
          <a:lstStyle/>
          <a:p>
            <a:pPr algn="l"/>
            <a:r>
              <a:rPr lang="en-NZ" sz="3000" b="0" i="0" dirty="0">
                <a:solidFill>
                  <a:srgbClr val="000000"/>
                </a:solidFill>
                <a:effectLst/>
                <a:latin typeface="system-ui"/>
              </a:rPr>
              <a:t>2 Timothy 3:16-17—</a:t>
            </a:r>
          </a:p>
          <a:p>
            <a:pPr algn="l"/>
            <a:r>
              <a:rPr lang="en-NZ" sz="3000" b="1" i="0" baseline="30000" dirty="0">
                <a:solidFill>
                  <a:srgbClr val="000000"/>
                </a:solidFill>
                <a:effectLst/>
                <a:latin typeface="system-ui"/>
              </a:rPr>
              <a:t>16</a:t>
            </a:r>
            <a:r>
              <a:rPr lang="en-NZ" sz="3000" b="0" i="0" dirty="0">
                <a:solidFill>
                  <a:srgbClr val="000000"/>
                </a:solidFill>
                <a:effectLst/>
                <a:latin typeface="system-ui"/>
              </a:rPr>
              <a:t>All Scripture is inspired by God and profitable for teaching, for reproof, for correction, for training in righteousness; </a:t>
            </a:r>
            <a:r>
              <a:rPr lang="en-NZ" sz="3000" b="1" i="0" baseline="30000" dirty="0">
                <a:solidFill>
                  <a:srgbClr val="000000"/>
                </a:solidFill>
                <a:effectLst/>
                <a:latin typeface="system-ui"/>
              </a:rPr>
              <a:t>17</a:t>
            </a:r>
            <a:r>
              <a:rPr lang="en-NZ" sz="3000" b="0" i="0" dirty="0">
                <a:solidFill>
                  <a:srgbClr val="000000"/>
                </a:solidFill>
                <a:effectLst/>
                <a:latin typeface="system-ui"/>
              </a:rPr>
              <a:t>so that the man of God may be adequate, equipped for every good work. </a:t>
            </a:r>
            <a:r>
              <a:rPr lang="en-NZ" sz="15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287CFE-7340-40B2-A081-007743AB61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914400"/>
            <a:ext cx="8515350" cy="911225"/>
          </a:xfrm>
        </p:spPr>
        <p:txBody>
          <a:bodyPr>
            <a:noAutofit/>
          </a:bodyPr>
          <a:lstStyle/>
          <a:p>
            <a:pPr algn="l"/>
            <a:r>
              <a:rPr lang="en-NZ" dirty="0">
                <a:latin typeface="system-ui"/>
              </a:rPr>
              <a:t>Ephesians 6:17—…</a:t>
            </a:r>
            <a:r>
              <a:rPr lang="en-NZ" b="0" i="0" dirty="0">
                <a:effectLst/>
                <a:latin typeface="system-ui"/>
              </a:rPr>
              <a:t>and the </a:t>
            </a:r>
            <a:r>
              <a:rPr lang="en-NZ" i="0" dirty="0">
                <a:effectLst/>
                <a:latin typeface="system-ui"/>
              </a:rPr>
              <a:t>sword of the Spirit, which is the word of God.</a:t>
            </a:r>
          </a:p>
        </p:txBody>
      </p:sp>
      <p:pic>
        <p:nvPicPr>
          <p:cNvPr id="7" name="Picture 2" descr="May be an image of text that says &quot;This is how I fight my battles&quot;">
            <a:extLst>
              <a:ext uri="{FF2B5EF4-FFF2-40B4-BE49-F238E27FC236}">
                <a16:creationId xmlns:a16="http://schemas.microsoft.com/office/drawing/2014/main" id="{073A6B10-6BAD-4A55-9592-EE914E170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061888"/>
            <a:ext cx="3886200" cy="3878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27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pic>
        <p:nvPicPr>
          <p:cNvPr id="7" name="Picture 2" descr="May be an image of one or more people and text that says &quot;MEN. GET UP. GO TO CHURCH. SIT IN FRONT. LIFT YOUR HANDS IN GRATITUDE. WORSHIP. PRAY. GIVE. LISTEN. TAKE NOTES. RESPOND. CELEBRATE AND LEAD YOUR FAMILY. BE STRONG. BE A MAN.&quot;">
            <a:extLst>
              <a:ext uri="{FF2B5EF4-FFF2-40B4-BE49-F238E27FC236}">
                <a16:creationId xmlns:a16="http://schemas.microsoft.com/office/drawing/2014/main" id="{9D0705D3-07B7-406F-B6CF-C249BEE242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2" r="76542" b="82248"/>
          <a:stretch/>
        </p:blipFill>
        <p:spPr bwMode="auto">
          <a:xfrm>
            <a:off x="1024007" y="873457"/>
            <a:ext cx="1664602" cy="818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8049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pic>
        <p:nvPicPr>
          <p:cNvPr id="7" name="Picture 2" descr="May be an image of one or more people and text that says &quot;MEN. GET UP. GO TO CHURCH. SIT IN FRONT. LIFT YOUR HANDS IN GRATITUDE. WORSHIP. PRAY. GIVE. LISTEN. TAKE NOTES. RESPOND. CELEBRATE AND LEAD YOUR FAMILY. BE STRONG. BE A MAN.&quot;">
            <a:extLst>
              <a:ext uri="{FF2B5EF4-FFF2-40B4-BE49-F238E27FC236}">
                <a16:creationId xmlns:a16="http://schemas.microsoft.com/office/drawing/2014/main" id="{9D0705D3-07B7-406F-B6CF-C249BEE242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2" r="53077" b="82248"/>
          <a:stretch/>
        </p:blipFill>
        <p:spPr bwMode="auto">
          <a:xfrm>
            <a:off x="1024007" y="873457"/>
            <a:ext cx="3329629" cy="818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2688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pic>
        <p:nvPicPr>
          <p:cNvPr id="7" name="Picture 2" descr="May be an image of one or more people and text that says &quot;MEN. GET UP. GO TO CHURCH. SIT IN FRONT. LIFT YOUR HANDS IN GRATITUDE. WORSHIP. PRAY. GIVE. LISTEN. TAKE NOTES. RESPOND. CELEBRATE AND LEAD YOUR FAMILY. BE STRONG. BE A MAN.&quot;">
            <a:extLst>
              <a:ext uri="{FF2B5EF4-FFF2-40B4-BE49-F238E27FC236}">
                <a16:creationId xmlns:a16="http://schemas.microsoft.com/office/drawing/2014/main" id="{9D0705D3-07B7-406F-B6CF-C249BEE242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2" b="82248"/>
          <a:stretch/>
        </p:blipFill>
        <p:spPr bwMode="auto">
          <a:xfrm>
            <a:off x="1024007" y="873457"/>
            <a:ext cx="7095984" cy="818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680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pic>
        <p:nvPicPr>
          <p:cNvPr id="7" name="Picture 2" descr="May be an image of one or more people and text that says &quot;MEN. GET UP. GO TO CHURCH. SIT IN FRONT. LIFT YOUR HANDS IN GRATITUDE. WORSHIP. PRAY. GIVE. LISTEN. TAKE NOTES. RESPOND. CELEBRATE AND LEAD YOUR FAMILY. BE STRONG. BE A MAN.&quot;">
            <a:extLst>
              <a:ext uri="{FF2B5EF4-FFF2-40B4-BE49-F238E27FC236}">
                <a16:creationId xmlns:a16="http://schemas.microsoft.com/office/drawing/2014/main" id="{9D0705D3-07B7-406F-B6CF-C249BEE242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2" b="63634"/>
          <a:stretch/>
        </p:blipFill>
        <p:spPr bwMode="auto">
          <a:xfrm>
            <a:off x="1024007" y="873457"/>
            <a:ext cx="7095984" cy="2074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80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pic>
        <p:nvPicPr>
          <p:cNvPr id="7" name="Picture 2" descr="May be an image of one or more people and text that says &quot;MEN. GET UP. GO TO CHURCH. SIT IN FRONT. LIFT YOUR HANDS IN GRATITUDE. WORSHIP. PRAY. GIVE. LISTEN. TAKE NOTES. RESPOND. CELEBRATE AND LEAD YOUR FAMILY. BE STRONG. BE A MAN.&quot;">
            <a:extLst>
              <a:ext uri="{FF2B5EF4-FFF2-40B4-BE49-F238E27FC236}">
                <a16:creationId xmlns:a16="http://schemas.microsoft.com/office/drawing/2014/main" id="{9D0705D3-07B7-406F-B6CF-C249BEE242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1" b="53720"/>
          <a:stretch/>
        </p:blipFill>
        <p:spPr bwMode="auto">
          <a:xfrm>
            <a:off x="1024007" y="873457"/>
            <a:ext cx="7095984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680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pic>
        <p:nvPicPr>
          <p:cNvPr id="7" name="Picture 2" descr="May be an image of one or more people and text that says &quot;MEN. GET UP. GO TO CHURCH. SIT IN FRONT. LIFT YOUR HANDS IN GRATITUDE. WORSHIP. PRAY. GIVE. LISTEN. TAKE NOTES. RESPOND. CELEBRATE AND LEAD YOUR FAMILY. BE STRONG. BE A MAN.&quot;">
            <a:extLst>
              <a:ext uri="{FF2B5EF4-FFF2-40B4-BE49-F238E27FC236}">
                <a16:creationId xmlns:a16="http://schemas.microsoft.com/office/drawing/2014/main" id="{9D0705D3-07B7-406F-B6CF-C249BEE242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2" b="36521"/>
          <a:stretch/>
        </p:blipFill>
        <p:spPr bwMode="auto">
          <a:xfrm>
            <a:off x="1024007" y="873457"/>
            <a:ext cx="7095984" cy="3903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312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5CC11-5664-4BC8-98FD-D163D53E9E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009934"/>
            <a:ext cx="7886700" cy="815691"/>
          </a:xfrm>
        </p:spPr>
        <p:txBody>
          <a:bodyPr>
            <a:normAutofit lnSpcReduction="10000"/>
          </a:bodyPr>
          <a:lstStyle/>
          <a:p>
            <a:r>
              <a:rPr lang="en-NZ" dirty="0"/>
              <a:t>You will discover that there’s no such thing as an Atheist…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B651E-2C6D-47A1-8416-415E9E8C4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 lnSpcReduction="10000"/>
          </a:bodyPr>
          <a:lstStyle/>
          <a:p>
            <a:r>
              <a:rPr lang="en-NZ" dirty="0"/>
              <a:t>…Just believers in denial.</a:t>
            </a:r>
          </a:p>
          <a:p>
            <a:r>
              <a:rPr lang="en-NZ" dirty="0"/>
              <a:t>No one believes that we happened by accident.</a:t>
            </a:r>
          </a:p>
          <a:p>
            <a:r>
              <a:rPr lang="en-NZ" dirty="0"/>
              <a:t>A person may feel, speak, and act like it, but they don’t believe it.</a:t>
            </a:r>
          </a:p>
          <a:p>
            <a:endParaRPr lang="en-NZ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pic>
        <p:nvPicPr>
          <p:cNvPr id="14338" name="Picture 2" descr="God Doesn&amp;#39;t Believe in Atheists Tract - Combating Unbelief">
            <a:extLst>
              <a:ext uri="{FF2B5EF4-FFF2-40B4-BE49-F238E27FC236}">
                <a16:creationId xmlns:a16="http://schemas.microsoft.com/office/drawing/2014/main" id="{046F299A-DB9F-45AB-A305-8173440B81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49" y="2312941"/>
            <a:ext cx="363990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33847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pic>
        <p:nvPicPr>
          <p:cNvPr id="7" name="Picture 2" descr="May be an image of one or more people and text that says &quot;MEN. GET UP. GO TO CHURCH. SIT IN FRONT. LIFT YOUR HANDS IN GRATITUDE. WORSHIP. PRAY. GIVE. LISTEN. TAKE NOTES. RESPOND. CELEBRATE AND LEAD YOUR FAMILY. BE STRONG. BE A MAN.&quot;">
            <a:extLst>
              <a:ext uri="{FF2B5EF4-FFF2-40B4-BE49-F238E27FC236}">
                <a16:creationId xmlns:a16="http://schemas.microsoft.com/office/drawing/2014/main" id="{9D0705D3-07B7-406F-B6CF-C249BEE242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2" b="30046"/>
          <a:stretch/>
        </p:blipFill>
        <p:spPr bwMode="auto">
          <a:xfrm>
            <a:off x="1024007" y="873457"/>
            <a:ext cx="7095984" cy="433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1584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pic>
        <p:nvPicPr>
          <p:cNvPr id="7" name="Picture 2" descr="May be an image of one or more people and text that says &quot;MEN. GET UP. GO TO CHURCH. SIT IN FRONT. LIFT YOUR HANDS IN GRATITUDE. WORSHIP. PRAY. GIVE. LISTEN. TAKE NOTES. RESPOND. CELEBRATE AND LEAD YOUR FAMILY. BE STRONG. BE A MAN.&quot;">
            <a:extLst>
              <a:ext uri="{FF2B5EF4-FFF2-40B4-BE49-F238E27FC236}">
                <a16:creationId xmlns:a16="http://schemas.microsoft.com/office/drawing/2014/main" id="{9D0705D3-07B7-406F-B6CF-C249BEE242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2" b="23571"/>
          <a:stretch/>
        </p:blipFill>
        <p:spPr bwMode="auto">
          <a:xfrm>
            <a:off x="1024007" y="873457"/>
            <a:ext cx="7095984" cy="4776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7547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pic>
        <p:nvPicPr>
          <p:cNvPr id="7" name="Picture 2" descr="May be an image of one or more people and text that says &quot;MEN. GET UP. GO TO CHURCH. SIT IN FRONT. LIFT YOUR HANDS IN GRATITUDE. WORSHIP. PRAY. GIVE. LISTEN. TAKE NOTES. RESPOND. CELEBRATE AND LEAD YOUR FAMILY. BE STRONG. BE A MAN.&quot;">
            <a:extLst>
              <a:ext uri="{FF2B5EF4-FFF2-40B4-BE49-F238E27FC236}">
                <a16:creationId xmlns:a16="http://schemas.microsoft.com/office/drawing/2014/main" id="{9D0705D3-07B7-406F-B6CF-C249BEE242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2" b="10096"/>
          <a:stretch/>
        </p:blipFill>
        <p:spPr bwMode="auto">
          <a:xfrm>
            <a:off x="1024007" y="873457"/>
            <a:ext cx="7095984" cy="5685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0649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B651E-2C6D-47A1-8416-415E9E8C4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5032375"/>
          </a:xfrm>
        </p:spPr>
        <p:txBody>
          <a:bodyPr>
            <a:normAutofit lnSpcReduction="10000"/>
          </a:bodyPr>
          <a:lstStyle/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Romans 1:16-17—</a:t>
            </a:r>
          </a:p>
          <a:p>
            <a:pPr algn="l"/>
            <a:r>
              <a:rPr lang="en-NZ" b="1" i="0" baseline="30000" dirty="0">
                <a:solidFill>
                  <a:schemeClr val="bg1"/>
                </a:solidFill>
                <a:effectLst/>
                <a:latin typeface="system-ui"/>
              </a:rPr>
              <a:t>16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For I am not ashamed of the gospel, for it is the power of God for salvation to everyone who believes, to the Jew first and also to the Greek. </a:t>
            </a:r>
            <a:r>
              <a:rPr lang="en-NZ" b="1" i="0" baseline="30000" dirty="0">
                <a:solidFill>
                  <a:schemeClr val="bg1"/>
                </a:solidFill>
                <a:effectLst/>
                <a:latin typeface="system-ui"/>
              </a:rPr>
              <a:t>17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For in it </a:t>
            </a:r>
            <a:r>
              <a:rPr lang="en-NZ" b="0" i="1" dirty="0">
                <a:solidFill>
                  <a:schemeClr val="bg1"/>
                </a:solidFill>
                <a:effectLst/>
                <a:latin typeface="system-ui"/>
              </a:rPr>
              <a:t>the 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righteousness of God is revealed from faith to faith; as it is written, “</a:t>
            </a:r>
            <a:r>
              <a:rPr lang="en-NZ" b="0" i="0" cap="small" dirty="0">
                <a:solidFill>
                  <a:schemeClr val="bg1"/>
                </a:solidFill>
                <a:effectLst/>
                <a:latin typeface="system-ui"/>
              </a:rPr>
              <a:t>But the righteous </a:t>
            </a:r>
            <a:r>
              <a:rPr lang="en-NZ" b="0" i="1" dirty="0">
                <a:solidFill>
                  <a:schemeClr val="bg1"/>
                </a:solidFill>
                <a:effectLst/>
                <a:latin typeface="system-ui"/>
              </a:rPr>
              <a:t>man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 </a:t>
            </a:r>
            <a:r>
              <a:rPr lang="en-NZ" b="0" i="0" cap="small" dirty="0">
                <a:solidFill>
                  <a:schemeClr val="bg1"/>
                </a:solidFill>
                <a:effectLst/>
                <a:latin typeface="system-ui"/>
              </a:rPr>
              <a:t>shall live by faith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.” </a:t>
            </a:r>
            <a:r>
              <a:rPr lang="en-NZ" sz="1400" b="0" i="0" dirty="0">
                <a:solidFill>
                  <a:schemeClr val="bg1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4A9763-C78E-4073-B42B-7A1C0459CC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941696"/>
            <a:ext cx="7886700" cy="883929"/>
          </a:xfrm>
        </p:spPr>
        <p:txBody>
          <a:bodyPr>
            <a:normAutofit lnSpcReduction="10000"/>
          </a:bodyPr>
          <a:lstStyle/>
          <a:p>
            <a:r>
              <a:rPr lang="en-NZ" dirty="0"/>
              <a:t>You’ll discover that without faith in the Scriptures we are powerless</a:t>
            </a:r>
          </a:p>
        </p:txBody>
      </p:sp>
      <p:pic>
        <p:nvPicPr>
          <p:cNvPr id="8" name="Picture 2" descr="May be an image of text">
            <a:extLst>
              <a:ext uri="{FF2B5EF4-FFF2-40B4-BE49-F238E27FC236}">
                <a16:creationId xmlns:a16="http://schemas.microsoft.com/office/drawing/2014/main" id="{39A0CC6E-57AD-4D9D-AB80-E0FCB178F0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7963"/>
            <a:ext cx="4629149" cy="260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411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B651E-2C6D-47A1-8416-415E9E8C4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5032375"/>
          </a:xfrm>
        </p:spPr>
        <p:txBody>
          <a:bodyPr>
            <a:normAutofit lnSpcReduction="10000"/>
          </a:bodyPr>
          <a:lstStyle/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Romans 1:16-17—</a:t>
            </a:r>
          </a:p>
          <a:p>
            <a:pPr algn="l"/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16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For I am not ashamed of the gospel, for it is the power of God for salvation to everyone who believes, to the Jew first and also to the Greek. </a:t>
            </a:r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17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For in it 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the 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righteousness of God is revealed from faith to faith; as it is written, “</a:t>
            </a:r>
            <a:r>
              <a:rPr lang="en-NZ" b="0" i="0" cap="small" dirty="0">
                <a:solidFill>
                  <a:srgbClr val="000000"/>
                </a:solidFill>
                <a:effectLst/>
                <a:latin typeface="system-ui"/>
              </a:rPr>
              <a:t>But the righteous 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man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NZ" b="0" i="0" cap="small" dirty="0">
                <a:solidFill>
                  <a:srgbClr val="000000"/>
                </a:solidFill>
                <a:effectLst/>
                <a:latin typeface="system-ui"/>
              </a:rPr>
              <a:t>shall live by faith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.”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4A9763-C78E-4073-B42B-7A1C0459CC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941696"/>
            <a:ext cx="7886700" cy="883929"/>
          </a:xfrm>
        </p:spPr>
        <p:txBody>
          <a:bodyPr>
            <a:normAutofit lnSpcReduction="10000"/>
          </a:bodyPr>
          <a:lstStyle/>
          <a:p>
            <a:r>
              <a:rPr lang="en-NZ" dirty="0"/>
              <a:t>You’ll discover that without faith in the Scriptures we are powerless</a:t>
            </a:r>
          </a:p>
        </p:txBody>
      </p:sp>
      <p:pic>
        <p:nvPicPr>
          <p:cNvPr id="8" name="Picture 2" descr="May be an image of text">
            <a:extLst>
              <a:ext uri="{FF2B5EF4-FFF2-40B4-BE49-F238E27FC236}">
                <a16:creationId xmlns:a16="http://schemas.microsoft.com/office/drawing/2014/main" id="{39A0CC6E-57AD-4D9D-AB80-E0FCB178F0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7963"/>
            <a:ext cx="4629149" cy="260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813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F8E440-D2F0-48ED-88C6-E3C5B4C72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941696"/>
            <a:ext cx="7886700" cy="883929"/>
          </a:xfrm>
        </p:spPr>
        <p:txBody>
          <a:bodyPr/>
          <a:lstStyle/>
          <a:p>
            <a:r>
              <a:rPr lang="en-NZ" dirty="0"/>
              <a:t>In the Bible you will discover Eternal life </a:t>
            </a:r>
          </a:p>
        </p:txBody>
      </p:sp>
      <p:pic>
        <p:nvPicPr>
          <p:cNvPr id="7" name="Picture 2" descr="May be an image of sky and text that says &quot;We often hear &quot;Life is short...better better enjoy it!&quot; How about &quot;Eternity is long...better prepare for it. SpiritFM&quot;">
            <a:extLst>
              <a:ext uri="{FF2B5EF4-FFF2-40B4-BE49-F238E27FC236}">
                <a16:creationId xmlns:a16="http://schemas.microsoft.com/office/drawing/2014/main" id="{01E3B733-6953-460F-A3B1-641F9D1896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345"/>
          <a:stretch/>
        </p:blipFill>
        <p:spPr bwMode="auto">
          <a:xfrm>
            <a:off x="359699" y="1485899"/>
            <a:ext cx="4351338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69009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B651E-2C6D-47A1-8416-415E9E8C4C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John 17:3—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F8E440-D2F0-48ED-88C6-E3C5B4C72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941696"/>
            <a:ext cx="7886700" cy="883929"/>
          </a:xfrm>
        </p:spPr>
        <p:txBody>
          <a:bodyPr/>
          <a:lstStyle/>
          <a:p>
            <a:r>
              <a:rPr lang="en-NZ" dirty="0"/>
              <a:t>In the Bible you will discover Eternal life </a:t>
            </a:r>
          </a:p>
        </p:txBody>
      </p:sp>
      <p:pic>
        <p:nvPicPr>
          <p:cNvPr id="7" name="Picture 2" descr="May be an image of sky and text that says &quot;We often hear &quot;Life is short...better better enjoy it!&quot; How about &quot;Eternity is long...better prepare for it. SpiritFM&quot;">
            <a:extLst>
              <a:ext uri="{FF2B5EF4-FFF2-40B4-BE49-F238E27FC236}">
                <a16:creationId xmlns:a16="http://schemas.microsoft.com/office/drawing/2014/main" id="{01E3B733-6953-460F-A3B1-641F9D189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99" y="1485899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6427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B651E-2C6D-47A1-8416-415E9E8C4C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John 17:3—</a:t>
            </a:r>
          </a:p>
          <a:p>
            <a:pPr algn="l"/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3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This is eternal life, that they may know You, the only true God, and Jesus Christ whom You have sent.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F8E440-D2F0-48ED-88C6-E3C5B4C72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941696"/>
            <a:ext cx="7886700" cy="883929"/>
          </a:xfrm>
        </p:spPr>
        <p:txBody>
          <a:bodyPr/>
          <a:lstStyle/>
          <a:p>
            <a:r>
              <a:rPr lang="en-NZ" dirty="0"/>
              <a:t>In the Bible you will discover Eternal life </a:t>
            </a:r>
          </a:p>
        </p:txBody>
      </p:sp>
      <p:pic>
        <p:nvPicPr>
          <p:cNvPr id="7" name="Picture 2" descr="May be an image of sky and text that says &quot;We often hear &quot;Life is short...better better enjoy it!&quot; How about &quot;Eternity is long...better prepare for it. SpiritFM&quot;">
            <a:extLst>
              <a:ext uri="{FF2B5EF4-FFF2-40B4-BE49-F238E27FC236}">
                <a16:creationId xmlns:a16="http://schemas.microsoft.com/office/drawing/2014/main" id="{01E3B733-6953-460F-A3B1-641F9D189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99" y="1485899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5184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B651E-2C6D-47A1-8416-415E9E8C4C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John 10:10—</a:t>
            </a:r>
          </a:p>
          <a:p>
            <a:pPr marL="0" indent="0" algn="l">
              <a:buNone/>
            </a:pPr>
            <a:endParaRPr lang="en-NZ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CAADE9-F283-41A5-A842-F81C73C377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955343"/>
            <a:ext cx="7886700" cy="870282"/>
          </a:xfrm>
        </p:spPr>
        <p:txBody>
          <a:bodyPr/>
          <a:lstStyle/>
          <a:p>
            <a:r>
              <a:rPr lang="en-NZ" dirty="0"/>
              <a:t>You will discover Abundant Living.</a:t>
            </a:r>
          </a:p>
        </p:txBody>
      </p:sp>
      <p:pic>
        <p:nvPicPr>
          <p:cNvPr id="7" name="Picture 2" descr="May be an image of text that says &quot;Abundant Living&quot;">
            <a:extLst>
              <a:ext uri="{FF2B5EF4-FFF2-40B4-BE49-F238E27FC236}">
                <a16:creationId xmlns:a16="http://schemas.microsoft.com/office/drawing/2014/main" id="{BCFBB185-D24A-4C49-A1E4-D5D8E1EAD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48185"/>
            <a:ext cx="4514850" cy="338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78909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B651E-2C6D-47A1-8416-415E9E8C4C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John 10:10—</a:t>
            </a:r>
          </a:p>
          <a:p>
            <a:pPr algn="l"/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10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The thief comes only to steal and kill and destroy; I came that they may have life, and have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it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abundantly.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CAADE9-F283-41A5-A842-F81C73C377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955343"/>
            <a:ext cx="7886700" cy="870282"/>
          </a:xfrm>
        </p:spPr>
        <p:txBody>
          <a:bodyPr/>
          <a:lstStyle/>
          <a:p>
            <a:r>
              <a:rPr lang="en-NZ" dirty="0"/>
              <a:t>You will discover Abundant Living.</a:t>
            </a:r>
          </a:p>
        </p:txBody>
      </p:sp>
      <p:pic>
        <p:nvPicPr>
          <p:cNvPr id="7" name="Picture 2" descr="May be an image of text that says &quot;Abundant Living&quot;">
            <a:extLst>
              <a:ext uri="{FF2B5EF4-FFF2-40B4-BE49-F238E27FC236}">
                <a16:creationId xmlns:a16="http://schemas.microsoft.com/office/drawing/2014/main" id="{BCFBB185-D24A-4C49-A1E4-D5D8E1EAD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48185"/>
            <a:ext cx="4514850" cy="338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3927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B651E-2C6D-47A1-8416-415E9E8C4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5032375"/>
          </a:xfrm>
        </p:spPr>
        <p:txBody>
          <a:bodyPr/>
          <a:lstStyle/>
          <a:p>
            <a:r>
              <a:rPr lang="en-NZ" dirty="0"/>
              <a:t>THE IKEA BIBLE</a:t>
            </a:r>
          </a:p>
          <a:p>
            <a:endParaRPr lang="en-NZ" sz="100" dirty="0"/>
          </a:p>
          <a:p>
            <a:r>
              <a:rPr lang="en-NZ" dirty="0"/>
              <a:t>Some view the Bible as an impossible mission.</a:t>
            </a:r>
          </a:p>
          <a:p>
            <a:r>
              <a:rPr lang="en-NZ" dirty="0"/>
              <a:t>Hard to read.</a:t>
            </a:r>
          </a:p>
          <a:p>
            <a:r>
              <a:rPr lang="en-NZ" dirty="0"/>
              <a:t>Hard to learn.</a:t>
            </a:r>
          </a:p>
          <a:p>
            <a:r>
              <a:rPr lang="en-NZ" dirty="0"/>
              <a:t>Too many facts.</a:t>
            </a:r>
          </a:p>
          <a:p>
            <a:r>
              <a:rPr lang="en-NZ" dirty="0"/>
              <a:t>Strange people.</a:t>
            </a:r>
          </a:p>
          <a:p>
            <a:r>
              <a:rPr lang="en-NZ" dirty="0"/>
              <a:t>Old customs.</a:t>
            </a:r>
          </a:p>
          <a:p>
            <a:r>
              <a:rPr lang="en-NZ" dirty="0"/>
              <a:t>Beyond them.</a:t>
            </a:r>
          </a:p>
          <a:p>
            <a:endParaRPr lang="en-NZ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pic>
        <p:nvPicPr>
          <p:cNvPr id="7" name="Picture 2" descr="May be an image of text that says &quot;Just bought a book from IKEA S ட z A m ப d&quot;">
            <a:extLst>
              <a:ext uri="{FF2B5EF4-FFF2-40B4-BE49-F238E27FC236}">
                <a16:creationId xmlns:a16="http://schemas.microsoft.com/office/drawing/2014/main" id="{FC579DB8-CC04-43BE-BFF9-83B63B65E1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51"/>
          <a:stretch/>
        </p:blipFill>
        <p:spPr bwMode="auto">
          <a:xfrm>
            <a:off x="628650" y="2129050"/>
            <a:ext cx="3886200" cy="31418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3316" name="Picture 4" descr="IKEA - Wikipedia">
            <a:extLst>
              <a:ext uri="{FF2B5EF4-FFF2-40B4-BE49-F238E27FC236}">
                <a16:creationId xmlns:a16="http://schemas.microsoft.com/office/drawing/2014/main" id="{B6669A84-2146-4F61-9DAD-24658BF3C2C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67" y="844871"/>
            <a:ext cx="2451882" cy="980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For the Bible Tells Me So: Biblical Authority Denied ... Again -  AlbertMohler.com">
            <a:extLst>
              <a:ext uri="{FF2B5EF4-FFF2-40B4-BE49-F238E27FC236}">
                <a16:creationId xmlns:a16="http://schemas.microsoft.com/office/drawing/2014/main" id="{A4CB17BE-98F4-42CA-8E93-C6606F9C34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83" b="19451"/>
          <a:stretch/>
        </p:blipFill>
        <p:spPr bwMode="auto">
          <a:xfrm>
            <a:off x="3219449" y="849254"/>
            <a:ext cx="3563487" cy="980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0923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5DD080-C271-40E4-BF62-764E126A54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859809"/>
            <a:ext cx="7886700" cy="965816"/>
          </a:xfrm>
        </p:spPr>
        <p:txBody>
          <a:bodyPr>
            <a:normAutofit/>
          </a:bodyPr>
          <a:lstStyle/>
          <a:p>
            <a:r>
              <a:rPr lang="en-NZ" dirty="0"/>
              <a:t>You will discover how much you don’t know.</a:t>
            </a:r>
          </a:p>
        </p:txBody>
      </p:sp>
      <p:pic>
        <p:nvPicPr>
          <p:cNvPr id="7" name="Picture 2" descr="No photo description available.">
            <a:extLst>
              <a:ext uri="{FF2B5EF4-FFF2-40B4-BE49-F238E27FC236}">
                <a16:creationId xmlns:a16="http://schemas.microsoft.com/office/drawing/2014/main" id="{4211BDAE-327D-437B-B780-2DE8A5ADD0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087" y="1438395"/>
            <a:ext cx="5139826" cy="513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6262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18E74BA-7C59-40D1-B918-231506D966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887104"/>
            <a:ext cx="7886700" cy="938521"/>
          </a:xfrm>
        </p:spPr>
        <p:txBody>
          <a:bodyPr>
            <a:normAutofit fontScale="92500" lnSpcReduction="10000"/>
          </a:bodyPr>
          <a:lstStyle/>
          <a:p>
            <a:r>
              <a:rPr lang="en-NZ" dirty="0"/>
              <a:t>You will discover how Jesus was proven to be Christ.</a:t>
            </a:r>
          </a:p>
        </p:txBody>
      </p:sp>
      <p:pic>
        <p:nvPicPr>
          <p:cNvPr id="7" name="Picture 2" descr="May be an image of text that says &quot;There are 4200 religions in the world. But only one empty tomb Jesus IsBetter&quot;">
            <a:extLst>
              <a:ext uri="{FF2B5EF4-FFF2-40B4-BE49-F238E27FC236}">
                <a16:creationId xmlns:a16="http://schemas.microsoft.com/office/drawing/2014/main" id="{06EDDB99-C7ED-4FF9-9D09-D9296CC3D0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9" r="9645"/>
          <a:stretch/>
        </p:blipFill>
        <p:spPr bwMode="auto">
          <a:xfrm>
            <a:off x="1" y="1825625"/>
            <a:ext cx="522370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18533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18E74BA-7C59-40D1-B918-231506D966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887104"/>
            <a:ext cx="7886700" cy="938521"/>
          </a:xfrm>
        </p:spPr>
        <p:txBody>
          <a:bodyPr>
            <a:normAutofit fontScale="92500" lnSpcReduction="10000"/>
          </a:bodyPr>
          <a:lstStyle/>
          <a:p>
            <a:r>
              <a:rPr lang="en-NZ" dirty="0"/>
              <a:t>You will discover how Jesus was proven to be Christ.</a:t>
            </a:r>
          </a:p>
        </p:txBody>
      </p:sp>
      <p:pic>
        <p:nvPicPr>
          <p:cNvPr id="7" name="Picture 2" descr="May be an image of text that says &quot;There are 4200 religions in the world. But only one empty tomb Jesus IsBetter&quot;">
            <a:extLst>
              <a:ext uri="{FF2B5EF4-FFF2-40B4-BE49-F238E27FC236}">
                <a16:creationId xmlns:a16="http://schemas.microsoft.com/office/drawing/2014/main" id="{06EDDB99-C7ED-4FF9-9D09-D9296CC3D0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9" r="9645"/>
          <a:stretch/>
        </p:blipFill>
        <p:spPr bwMode="auto">
          <a:xfrm>
            <a:off x="1" y="1825625"/>
            <a:ext cx="522370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7E7C4CF1-44E7-4C96-9E58-54F2AB34C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57799" y="1351128"/>
            <a:ext cx="3886200" cy="550687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NZ" dirty="0">
                <a:solidFill>
                  <a:srgbClr val="952004"/>
                </a:solidFill>
                <a:latin typeface="system-ui"/>
              </a:rPr>
              <a:t>1 Timothy 3:16—</a:t>
            </a:r>
            <a:endParaRPr lang="en-NZ" b="0" i="0" dirty="0">
              <a:solidFill>
                <a:srgbClr val="952004"/>
              </a:solidFill>
              <a:effectLst/>
              <a:latin typeface="system-ui"/>
            </a:endParaRPr>
          </a:p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By common confession, great is the mystery of godliness: </a:t>
            </a:r>
          </a:p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He who was revealed in the flesh, </a:t>
            </a:r>
            <a:endParaRPr lang="en-NZ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NZ" i="0" dirty="0">
                <a:solidFill>
                  <a:srgbClr val="000000"/>
                </a:solidFill>
                <a:effectLst/>
                <a:latin typeface="system-ui"/>
              </a:rPr>
              <a:t>Was vindicated in the Spirit, </a:t>
            </a:r>
          </a:p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Seen by angels, </a:t>
            </a:r>
          </a:p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Proclaimed among the nations, </a:t>
            </a:r>
          </a:p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Believed on in the world, </a:t>
            </a:r>
          </a:p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Taken up in glory.</a:t>
            </a:r>
          </a:p>
        </p:txBody>
      </p:sp>
    </p:spTree>
    <p:extLst>
      <p:ext uri="{BB962C8B-B14F-4D97-AF65-F5344CB8AC3E}">
        <p14:creationId xmlns:p14="http://schemas.microsoft.com/office/powerpoint/2010/main" val="3196824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818865"/>
            <a:ext cx="9143998" cy="2982037"/>
          </a:xfrm>
        </p:spPr>
        <p:txBody>
          <a:bodyPr>
            <a:normAutofit/>
          </a:bodyPr>
          <a:lstStyle/>
          <a:p>
            <a:pPr algn="l"/>
            <a:endParaRPr lang="en-NZ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Hebrews 4:12—</a:t>
            </a:r>
          </a:p>
          <a:p>
            <a:pPr algn="l"/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12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For the word of God is living and active and sharper than any two-edged sword, and piercing as far as the division of soul and spirit, of both joints and marrow, and able to judge the thoughts and intentions of the heart. </a:t>
            </a:r>
            <a:r>
              <a:rPr lang="en-NZ" sz="16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pic>
        <p:nvPicPr>
          <p:cNvPr id="6" name="Picture 2" descr="What Does the Bible Say About Transgender People? - HRC">
            <a:extLst>
              <a:ext uri="{FF2B5EF4-FFF2-40B4-BE49-F238E27FC236}">
                <a16:creationId xmlns:a16="http://schemas.microsoft.com/office/drawing/2014/main" id="{2FEBA5A6-CCFF-4427-9D1E-FEF41C8DAF9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85" b="20150"/>
          <a:stretch/>
        </p:blipFill>
        <p:spPr bwMode="auto">
          <a:xfrm>
            <a:off x="-2" y="3800902"/>
            <a:ext cx="9143999" cy="305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C4A0159F-D42E-46DC-BB2A-0D5F03AA324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</a:t>
            </a:r>
          </a:p>
        </p:txBody>
      </p:sp>
    </p:spTree>
    <p:extLst>
      <p:ext uri="{BB962C8B-B14F-4D97-AF65-F5344CB8AC3E}">
        <p14:creationId xmlns:p14="http://schemas.microsoft.com/office/powerpoint/2010/main" val="27971767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2E380-3D63-489B-8382-21D9046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9" y="887104"/>
            <a:ext cx="4455446" cy="5970896"/>
          </a:xfrm>
        </p:spPr>
        <p:txBody>
          <a:bodyPr>
            <a:normAutofit/>
          </a:bodyPr>
          <a:lstStyle/>
          <a:p>
            <a:pPr algn="l">
              <a:lnSpc>
                <a:spcPct val="70000"/>
              </a:lnSpc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Acts 2:37-38—</a:t>
            </a:r>
          </a:p>
          <a:p>
            <a:pPr algn="l">
              <a:lnSpc>
                <a:spcPct val="70000"/>
              </a:lnSpc>
            </a:pPr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37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Now when they heard 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this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, they were pierced to the heart, and said to Peter and the rest of the apostles,</a:t>
            </a:r>
          </a:p>
          <a:p>
            <a:pPr algn="l">
              <a:lnSpc>
                <a:spcPct val="70000"/>
              </a:lnSpc>
            </a:pPr>
            <a:endParaRPr lang="en-NZ" sz="8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0" indent="0" algn="ctr">
              <a:lnSpc>
                <a:spcPct val="70000"/>
              </a:lnSpc>
              <a:buNone/>
            </a:pP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r>
              <a:rPr lang="en-NZ" b="1" i="0" u="sng" dirty="0">
                <a:solidFill>
                  <a:srgbClr val="000000"/>
                </a:solidFill>
                <a:effectLst/>
                <a:latin typeface="system-ui"/>
              </a:rPr>
              <a:t>Brethren, 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en-NZ" b="1" i="0" u="sng" dirty="0">
                <a:solidFill>
                  <a:srgbClr val="000000"/>
                </a:solidFill>
                <a:effectLst/>
                <a:latin typeface="system-ui"/>
              </a:rPr>
              <a:t>what shall we do?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” </a:t>
            </a:r>
          </a:p>
          <a:p>
            <a:pPr algn="l">
              <a:lnSpc>
                <a:spcPct val="70000"/>
              </a:lnSpc>
            </a:pPr>
            <a:endParaRPr lang="en-NZ" sz="800" b="1" i="0" baseline="30000" dirty="0">
              <a:solidFill>
                <a:srgbClr val="000000"/>
              </a:solidFill>
              <a:effectLst/>
              <a:latin typeface="system-ui"/>
            </a:endParaRPr>
          </a:p>
          <a:p>
            <a:pPr algn="l">
              <a:lnSpc>
                <a:spcPct val="70000"/>
              </a:lnSpc>
            </a:pPr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38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Peter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said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to them, “Repent, and each of you be baptized in the name of Jesus Christ for the forgiveness of your sins; and you will receive the gift of the Holy Spirit.</a:t>
            </a:r>
            <a:r>
              <a:rPr lang="en-NZ" dirty="0">
                <a:solidFill>
                  <a:srgbClr val="000000"/>
                </a:solidFill>
                <a:latin typeface="system-ui"/>
              </a:rPr>
              <a:t> </a:t>
            </a:r>
            <a:r>
              <a:rPr lang="en-NZ" sz="16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pic>
        <p:nvPicPr>
          <p:cNvPr id="2050" name="Picture 2" descr="What we believe - Christ&amp;#39;s Church of the Valley">
            <a:extLst>
              <a:ext uri="{FF2B5EF4-FFF2-40B4-BE49-F238E27FC236}">
                <a16:creationId xmlns:a16="http://schemas.microsoft.com/office/drawing/2014/main" id="{A4C3AD48-E7FB-4357-BEDB-21C8897E9FE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1" r="14301"/>
          <a:stretch/>
        </p:blipFill>
        <p:spPr bwMode="auto">
          <a:xfrm>
            <a:off x="59405" y="1942057"/>
            <a:ext cx="4654313" cy="336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414E3191-1917-49E1-8259-C2574E4AF11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Solutions!</a:t>
            </a:r>
          </a:p>
        </p:txBody>
      </p:sp>
    </p:spTree>
    <p:extLst>
      <p:ext uri="{BB962C8B-B14F-4D97-AF65-F5344CB8AC3E}">
        <p14:creationId xmlns:p14="http://schemas.microsoft.com/office/powerpoint/2010/main" val="3351066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B651E-2C6D-47A1-8416-415E9E8C4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49" y="4591459"/>
            <a:ext cx="8515350" cy="2266541"/>
          </a:xfrm>
        </p:spPr>
        <p:txBody>
          <a:bodyPr>
            <a:normAutofit/>
          </a:bodyPr>
          <a:lstStyle/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1 Peter 1:10-11—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pic>
        <p:nvPicPr>
          <p:cNvPr id="1026" name="Picture 2" descr="May be an image of 1 person and text that says &quot;EVERYBODY PLEASE LISTEN&quot;">
            <a:extLst>
              <a:ext uri="{FF2B5EF4-FFF2-40B4-BE49-F238E27FC236}">
                <a16:creationId xmlns:a16="http://schemas.microsoft.com/office/drawing/2014/main" id="{64C59D24-FF6F-428E-B9DC-18BA00AF59E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49" y="1417779"/>
            <a:ext cx="6045105" cy="317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057076F-2039-41BD-A592-E83744A27D0C}"/>
              </a:ext>
            </a:extLst>
          </p:cNvPr>
          <p:cNvSpPr txBox="1">
            <a:spLocks/>
          </p:cNvSpPr>
          <p:nvPr/>
        </p:nvSpPr>
        <p:spPr>
          <a:xfrm>
            <a:off x="628650" y="1009934"/>
            <a:ext cx="7886700" cy="815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“He who has ears to hear, let him hear” (Mt.11:15).</a:t>
            </a:r>
          </a:p>
        </p:txBody>
      </p:sp>
    </p:spTree>
    <p:extLst>
      <p:ext uri="{BB962C8B-B14F-4D97-AF65-F5344CB8AC3E}">
        <p14:creationId xmlns:p14="http://schemas.microsoft.com/office/powerpoint/2010/main" val="2437367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B651E-2C6D-47A1-8416-415E9E8C4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49" y="4591459"/>
            <a:ext cx="8515350" cy="2266541"/>
          </a:xfrm>
        </p:spPr>
        <p:txBody>
          <a:bodyPr>
            <a:normAutofit lnSpcReduction="10000"/>
          </a:bodyPr>
          <a:lstStyle/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1 Peter 1:10-11—</a:t>
            </a:r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10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As to this salvation, the prophets who prophesied of the grace that </a:t>
            </a:r>
            <a:r>
              <a:rPr lang="en-NZ" b="0" i="1" dirty="0">
                <a:solidFill>
                  <a:srgbClr val="000000"/>
                </a:solidFill>
                <a:effectLst/>
                <a:latin typeface="system-ui"/>
              </a:rPr>
              <a:t>would come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 to you made careful searches and inquiries, </a:t>
            </a:r>
            <a:r>
              <a:rPr lang="en-NZ" b="1" i="0" baseline="30000" dirty="0">
                <a:solidFill>
                  <a:srgbClr val="000000"/>
                </a:solidFill>
                <a:effectLst/>
                <a:latin typeface="system-ui"/>
              </a:rPr>
              <a:t>11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seeking to know what person or time the Spirit of Christ within them was indicating as He predicted the sufferings of Christ and the glories to follow.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pic>
        <p:nvPicPr>
          <p:cNvPr id="1026" name="Picture 2" descr="May be an image of 1 person and text that says &quot;EVERYBODY PLEASE LISTEN&quot;">
            <a:extLst>
              <a:ext uri="{FF2B5EF4-FFF2-40B4-BE49-F238E27FC236}">
                <a16:creationId xmlns:a16="http://schemas.microsoft.com/office/drawing/2014/main" id="{64C59D24-FF6F-428E-B9DC-18BA00AF59E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49" y="1417779"/>
            <a:ext cx="6045105" cy="317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057076F-2039-41BD-A592-E83744A27D0C}"/>
              </a:ext>
            </a:extLst>
          </p:cNvPr>
          <p:cNvSpPr txBox="1">
            <a:spLocks/>
          </p:cNvSpPr>
          <p:nvPr/>
        </p:nvSpPr>
        <p:spPr>
          <a:xfrm>
            <a:off x="628650" y="1009934"/>
            <a:ext cx="7886700" cy="815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“He who has ears to hear, let him hear” (Mt.11:15).</a:t>
            </a:r>
          </a:p>
        </p:txBody>
      </p:sp>
    </p:spTree>
    <p:extLst>
      <p:ext uri="{BB962C8B-B14F-4D97-AF65-F5344CB8AC3E}">
        <p14:creationId xmlns:p14="http://schemas.microsoft.com/office/powerpoint/2010/main" val="1792345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BE18D0-4C7F-4F10-9DDF-8CB377DFEC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928048"/>
            <a:ext cx="3886200" cy="897577"/>
          </a:xfrm>
        </p:spPr>
        <p:txBody>
          <a:bodyPr>
            <a:normAutofit/>
          </a:bodyPr>
          <a:lstStyle/>
          <a:p>
            <a:endParaRPr lang="en-NZ" dirty="0"/>
          </a:p>
        </p:txBody>
      </p:sp>
      <p:pic>
        <p:nvPicPr>
          <p:cNvPr id="7" name="Picture 4" descr="May be an image of one or more people and text that says &quot;If you want people to leave you alone start talking about the Bible to them&quot;">
            <a:extLst>
              <a:ext uri="{FF2B5EF4-FFF2-40B4-BE49-F238E27FC236}">
                <a16:creationId xmlns:a16="http://schemas.microsoft.com/office/drawing/2014/main" id="{3B16418B-33C6-416B-B4C6-913CEAA95B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499"/>
          <a:stretch/>
        </p:blipFill>
        <p:spPr bwMode="auto">
          <a:xfrm>
            <a:off x="1458178" y="1825626"/>
            <a:ext cx="6113344" cy="2118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135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BE18D0-4C7F-4F10-9DDF-8CB377DFEC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928048"/>
            <a:ext cx="3886200" cy="897577"/>
          </a:xfrm>
        </p:spPr>
        <p:txBody>
          <a:bodyPr>
            <a:normAutofit/>
          </a:bodyPr>
          <a:lstStyle/>
          <a:p>
            <a:endParaRPr lang="en-NZ" dirty="0"/>
          </a:p>
        </p:txBody>
      </p:sp>
      <p:pic>
        <p:nvPicPr>
          <p:cNvPr id="7" name="Picture 4" descr="May be an image of one or more people and text that says &quot;If you want people to leave you alone start talking about the Bible to them&quot;">
            <a:extLst>
              <a:ext uri="{FF2B5EF4-FFF2-40B4-BE49-F238E27FC236}">
                <a16:creationId xmlns:a16="http://schemas.microsoft.com/office/drawing/2014/main" id="{3B16418B-33C6-416B-B4C6-913CEAA95B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98"/>
          <a:stretch/>
        </p:blipFill>
        <p:spPr bwMode="auto">
          <a:xfrm>
            <a:off x="1458178" y="1825626"/>
            <a:ext cx="6113344" cy="3701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2962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E45892-C146-4C14-A435-4F017F9B7F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941696"/>
            <a:ext cx="7955792" cy="883929"/>
          </a:xfrm>
        </p:spPr>
        <p:txBody>
          <a:bodyPr/>
          <a:lstStyle/>
          <a:p>
            <a:r>
              <a:rPr lang="en-NZ" dirty="0"/>
              <a:t>You will discover that this is our goal</a:t>
            </a:r>
          </a:p>
        </p:txBody>
      </p:sp>
      <p:pic>
        <p:nvPicPr>
          <p:cNvPr id="7" name="Picture 2" descr="May be an image of 2 people and text that says &quot;HOW TO SHARE CHRIST WITH FRIENDS &amp; FAMILY&quot;">
            <a:extLst>
              <a:ext uri="{FF2B5EF4-FFF2-40B4-BE49-F238E27FC236}">
                <a16:creationId xmlns:a16="http://schemas.microsoft.com/office/drawing/2014/main" id="{75B8390B-328D-410D-930D-F5E5CDA70F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46"/>
          <a:stretch/>
        </p:blipFill>
        <p:spPr bwMode="auto">
          <a:xfrm>
            <a:off x="0" y="1494725"/>
            <a:ext cx="5943859" cy="3537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233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A08DDC1-7F18-4AB8-B867-D72E1B6FC3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3999" cy="7130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NZ" sz="4000" dirty="0"/>
              <a:t>Word of God—Book of Discovery!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E45892-C146-4C14-A435-4F017F9B7F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941696"/>
            <a:ext cx="8134064" cy="883929"/>
          </a:xfrm>
        </p:spPr>
        <p:txBody>
          <a:bodyPr/>
          <a:lstStyle/>
          <a:p>
            <a:r>
              <a:rPr lang="en-NZ" dirty="0"/>
              <a:t>You will discover that this is our goal</a:t>
            </a:r>
          </a:p>
        </p:txBody>
      </p:sp>
      <p:pic>
        <p:nvPicPr>
          <p:cNvPr id="7" name="Picture 2" descr="May be an image of 2 people and text that says &quot;HOW TO SHARE CHRIST WITH FRIENDS &amp; FAMILY&quot;">
            <a:extLst>
              <a:ext uri="{FF2B5EF4-FFF2-40B4-BE49-F238E27FC236}">
                <a16:creationId xmlns:a16="http://schemas.microsoft.com/office/drawing/2014/main" id="{75B8390B-328D-410D-930D-F5E5CDA70F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46"/>
          <a:stretch/>
        </p:blipFill>
        <p:spPr bwMode="auto">
          <a:xfrm>
            <a:off x="0" y="1494725"/>
            <a:ext cx="5943859" cy="3537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F02EB10-814F-4B81-848E-A3EF1B0B9197}"/>
              </a:ext>
            </a:extLst>
          </p:cNvPr>
          <p:cNvSpPr txBox="1"/>
          <p:nvPr/>
        </p:nvSpPr>
        <p:spPr>
          <a:xfrm>
            <a:off x="447817" y="5223806"/>
            <a:ext cx="813406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NZ" sz="2800" dirty="0">
                <a:latin typeface="system-ui"/>
              </a:rPr>
              <a:t>Proverbs 11:30—</a:t>
            </a:r>
            <a:endParaRPr lang="en-NZ" sz="2800" i="0" dirty="0">
              <a:effectLst/>
              <a:latin typeface="system-ui"/>
            </a:endParaRPr>
          </a:p>
          <a:p>
            <a:pPr algn="l"/>
            <a:r>
              <a:rPr lang="en-NZ" sz="2800" i="0" dirty="0">
                <a:effectLst/>
                <a:latin typeface="system-ui"/>
              </a:rPr>
              <a:t>The fruit of the righteous is a tree of life, </a:t>
            </a:r>
          </a:p>
          <a:p>
            <a:pPr algn="l"/>
            <a:r>
              <a:rPr lang="en-NZ" sz="2800" i="0" dirty="0">
                <a:effectLst/>
                <a:latin typeface="system-ui"/>
              </a:rPr>
              <a:t>And he who is wise wins souls.</a:t>
            </a:r>
          </a:p>
        </p:txBody>
      </p:sp>
    </p:spTree>
    <p:extLst>
      <p:ext uri="{BB962C8B-B14F-4D97-AF65-F5344CB8AC3E}">
        <p14:creationId xmlns:p14="http://schemas.microsoft.com/office/powerpoint/2010/main" val="54169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1040</TotalTime>
  <Words>1197</Words>
  <Application>Microsoft Office PowerPoint</Application>
  <PresentationFormat>On-screen Show (4:3)</PresentationFormat>
  <Paragraphs>132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system-ui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Unique - To say the least</dc:title>
  <dc:creator>John</dc:creator>
  <cp:lastModifiedBy>Morningside Church of Christ</cp:lastModifiedBy>
  <cp:revision>30</cp:revision>
  <dcterms:created xsi:type="dcterms:W3CDTF">2017-10-28T19:33:34Z</dcterms:created>
  <dcterms:modified xsi:type="dcterms:W3CDTF">2022-01-02T04:38:58Z</dcterms:modified>
</cp:coreProperties>
</file>