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  <p:sldId id="536" r:id="rId3"/>
    <p:sldId id="530" r:id="rId4"/>
    <p:sldId id="550" r:id="rId5"/>
    <p:sldId id="549" r:id="rId6"/>
    <p:sldId id="535" r:id="rId7"/>
    <p:sldId id="558" r:id="rId8"/>
    <p:sldId id="559" r:id="rId9"/>
    <p:sldId id="533" r:id="rId10"/>
    <p:sldId id="531" r:id="rId11"/>
    <p:sldId id="551" r:id="rId12"/>
    <p:sldId id="532" r:id="rId13"/>
    <p:sldId id="538" r:id="rId14"/>
    <p:sldId id="539" r:id="rId15"/>
    <p:sldId id="540" r:id="rId16"/>
    <p:sldId id="542" r:id="rId17"/>
    <p:sldId id="545" r:id="rId18"/>
    <p:sldId id="541" r:id="rId19"/>
    <p:sldId id="546" r:id="rId20"/>
    <p:sldId id="543" r:id="rId21"/>
    <p:sldId id="544" r:id="rId22"/>
    <p:sldId id="537" r:id="rId23"/>
    <p:sldId id="552" r:id="rId24"/>
    <p:sldId id="547" r:id="rId25"/>
    <p:sldId id="548" r:id="rId26"/>
    <p:sldId id="553" r:id="rId27"/>
    <p:sldId id="534" r:id="rId28"/>
    <p:sldId id="554" r:id="rId29"/>
    <p:sldId id="557" r:id="rId30"/>
    <p:sldId id="556" r:id="rId31"/>
    <p:sldId id="555" r:id="rId32"/>
    <p:sldId id="426" r:id="rId33"/>
    <p:sldId id="42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0F75-B395-444D-BD15-FEAD8DBBD74E}" type="datetimeFigureOut">
              <a:rPr lang="en-NZ" smtClean="0"/>
              <a:t>16/01/2022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951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0F75-B395-444D-BD15-FEAD8DBBD74E}" type="datetimeFigureOut">
              <a:rPr lang="en-NZ" smtClean="0"/>
              <a:t>16/01/2022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454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0F75-B395-444D-BD15-FEAD8DBBD74E}" type="datetimeFigureOut">
              <a:rPr lang="en-NZ" smtClean="0"/>
              <a:t>16/01/2022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161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0F75-B395-444D-BD15-FEAD8DBBD74E}" type="datetimeFigureOut">
              <a:rPr lang="en-NZ" smtClean="0"/>
              <a:t>16/01/2022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808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0F75-B395-444D-BD15-FEAD8DBBD74E}" type="datetimeFigureOut">
              <a:rPr lang="en-NZ" smtClean="0"/>
              <a:t>16/01/2022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445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0F75-B395-444D-BD15-FEAD8DBBD74E}" type="datetimeFigureOut">
              <a:rPr lang="en-NZ" smtClean="0"/>
              <a:t>16/01/2022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686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0F75-B395-444D-BD15-FEAD8DBBD74E}" type="datetimeFigureOut">
              <a:rPr lang="en-NZ" smtClean="0"/>
              <a:t>16/01/2022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712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0F75-B395-444D-BD15-FEAD8DBBD74E}" type="datetimeFigureOut">
              <a:rPr lang="en-NZ" smtClean="0"/>
              <a:t>16/01/2022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992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0F75-B395-444D-BD15-FEAD8DBBD74E}" type="datetimeFigureOut">
              <a:rPr lang="en-NZ" smtClean="0"/>
              <a:t>16/01/2022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37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0F75-B395-444D-BD15-FEAD8DBBD74E}" type="datetimeFigureOut">
              <a:rPr lang="en-NZ" smtClean="0"/>
              <a:t>16/01/2022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836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0F75-B395-444D-BD15-FEAD8DBBD74E}" type="datetimeFigureOut">
              <a:rPr lang="en-NZ" smtClean="0"/>
              <a:t>16/01/2022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594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10F75-B395-444D-BD15-FEAD8DBBD74E}" type="datetimeFigureOut">
              <a:rPr lang="en-NZ" smtClean="0"/>
              <a:t>16/01/2022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824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Series: The Word of God</a:t>
            </a:r>
            <a:r>
              <a:rPr lang="en-NZ" sz="4000" dirty="0"/>
              <a:t> (Part 6).</a:t>
            </a:r>
          </a:p>
          <a:p>
            <a:r>
              <a:rPr lang="en-NZ" sz="4000" dirty="0"/>
              <a:t>“The Legacy you leave.”</a:t>
            </a:r>
            <a:endParaRPr lang="en-US" sz="4000" dirty="0"/>
          </a:p>
          <a:p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Sunday 16 January 2022</a:t>
            </a:r>
          </a:p>
          <a:p>
            <a:endParaRPr lang="en-NZ" sz="800" dirty="0"/>
          </a:p>
          <a:p>
            <a:r>
              <a:rPr lang="en-NZ" sz="3600" dirty="0"/>
              <a:t>PM Sermon</a:t>
            </a:r>
          </a:p>
          <a:p>
            <a:endParaRPr lang="en-NZ" sz="800" dirty="0"/>
          </a:p>
          <a:p>
            <a:r>
              <a:rPr lang="en-NZ" sz="3600" dirty="0"/>
              <a:t>Broadcast from 42 Leslie Avenue, Auckland, Aotearoa/NZ.</a:t>
            </a:r>
          </a:p>
          <a:p>
            <a:r>
              <a:rPr lang="en-NZ" sz="3600" dirty="0"/>
              <a:t>www.morningsidechurchofchrist.org.nz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Faith…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Proverbs 22:6—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BEA486-BE4C-4540-B1A7-9CE4A3C8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9" y="1825624"/>
            <a:ext cx="4398592" cy="434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96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Faith…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Proverbs 22:6—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6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Train up a child in the way he should go,</a:t>
            </a:r>
            <a:br>
              <a:rPr lang="en-NZ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Even when he is old he will not depart from it. 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BEA486-BE4C-4540-B1A7-9CE4A3C8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9" y="1825624"/>
            <a:ext cx="4398592" cy="434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5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strength…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dirty="0"/>
              <a:t>The Bible is a Book of struggles.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7B8B8D-1CB4-4354-8589-AA90570A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1" y="1470594"/>
            <a:ext cx="4032092" cy="517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17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strength…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dirty="0"/>
              <a:t>The Bible is a Book of struggles.</a:t>
            </a:r>
          </a:p>
          <a:p>
            <a:r>
              <a:rPr lang="en-NZ" dirty="0"/>
              <a:t>We don’t hide this.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7B8B8D-1CB4-4354-8589-AA90570A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1" y="1470594"/>
            <a:ext cx="4032092" cy="517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57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strength…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dirty="0"/>
              <a:t>The Bible is a Book of struggles.</a:t>
            </a:r>
          </a:p>
          <a:p>
            <a:r>
              <a:rPr lang="en-NZ" dirty="0"/>
              <a:t>We don’t hide this.</a:t>
            </a:r>
          </a:p>
          <a:p>
            <a:r>
              <a:rPr lang="en-NZ" dirty="0"/>
              <a:t>Sin brings struggle.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7B8B8D-1CB4-4354-8589-AA90570A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1" y="1470594"/>
            <a:ext cx="4032092" cy="517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305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strength…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dirty="0"/>
              <a:t>The Bible is a Book of struggles.</a:t>
            </a:r>
          </a:p>
          <a:p>
            <a:r>
              <a:rPr lang="en-NZ" dirty="0"/>
              <a:t>We don’t hide this.</a:t>
            </a:r>
          </a:p>
          <a:p>
            <a:r>
              <a:rPr lang="en-NZ" dirty="0"/>
              <a:t>Sin brings struggle.</a:t>
            </a:r>
          </a:p>
          <a:p>
            <a:r>
              <a:rPr lang="en-NZ" u="sng" dirty="0"/>
              <a:t>Faith</a:t>
            </a:r>
            <a:r>
              <a:rPr lang="en-NZ" dirty="0"/>
              <a:t> overcomes,…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7B8B8D-1CB4-4354-8589-AA90570A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1" y="1470594"/>
            <a:ext cx="4032092" cy="517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380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strength…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dirty="0"/>
              <a:t>The Bible is a Book of struggles.</a:t>
            </a:r>
          </a:p>
          <a:p>
            <a:r>
              <a:rPr lang="en-NZ" dirty="0"/>
              <a:t>We don’t hide this.</a:t>
            </a:r>
          </a:p>
          <a:p>
            <a:r>
              <a:rPr lang="en-NZ" dirty="0"/>
              <a:t>Sin brings struggle.</a:t>
            </a:r>
          </a:p>
          <a:p>
            <a:r>
              <a:rPr lang="en-NZ" u="sng" dirty="0"/>
              <a:t>Faith</a:t>
            </a:r>
            <a:r>
              <a:rPr lang="en-NZ" dirty="0"/>
              <a:t> overcomes,</a:t>
            </a:r>
          </a:p>
          <a:p>
            <a:pPr marL="0" indent="0" algn="ctr">
              <a:buNone/>
            </a:pPr>
            <a:r>
              <a:rPr lang="en-NZ" dirty="0"/>
              <a:t>But it marks you out for Satan’s special attention.</a:t>
            </a:r>
          </a:p>
          <a:p>
            <a:pPr marL="0" indent="0" algn="ctr">
              <a:buNone/>
            </a:pPr>
            <a:endParaRPr lang="en-NZ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7B8B8D-1CB4-4354-8589-AA90570A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1" y="1470594"/>
            <a:ext cx="4032092" cy="517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31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strength…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dirty="0"/>
              <a:t>The Bible is a Book of struggles.</a:t>
            </a:r>
          </a:p>
          <a:p>
            <a:r>
              <a:rPr lang="en-NZ" dirty="0"/>
              <a:t>We don’t hide this.</a:t>
            </a:r>
          </a:p>
          <a:p>
            <a:r>
              <a:rPr lang="en-NZ" dirty="0"/>
              <a:t>Sin brings struggle.</a:t>
            </a:r>
          </a:p>
          <a:p>
            <a:r>
              <a:rPr lang="en-NZ" u="sng" dirty="0"/>
              <a:t>Faith</a:t>
            </a:r>
            <a:r>
              <a:rPr lang="en-NZ" dirty="0"/>
              <a:t> overcomes,</a:t>
            </a:r>
          </a:p>
          <a:p>
            <a:pPr marL="0" indent="0" algn="ctr">
              <a:buNone/>
            </a:pPr>
            <a:r>
              <a:rPr lang="en-NZ" dirty="0"/>
              <a:t>But it marks you out for Satan’s special attention.</a:t>
            </a:r>
          </a:p>
          <a:p>
            <a:pPr marL="0" indent="0" algn="ctr">
              <a:buNone/>
            </a:pPr>
            <a:r>
              <a:rPr lang="en-NZ" dirty="0"/>
              <a:t>He wants you back!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7B8B8D-1CB4-4354-8589-AA90570A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1" y="1470594"/>
            <a:ext cx="4032092" cy="517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470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strength…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32092" cy="4351338"/>
          </a:xfrm>
        </p:spPr>
        <p:txBody>
          <a:bodyPr>
            <a:normAutofit/>
          </a:bodyPr>
          <a:lstStyle/>
          <a:p>
            <a:r>
              <a:rPr lang="en-NZ" dirty="0"/>
              <a:t>The Bible is a Book of struggles.</a:t>
            </a:r>
          </a:p>
          <a:p>
            <a:r>
              <a:rPr lang="en-NZ" dirty="0"/>
              <a:t>We don’t hide this.</a:t>
            </a:r>
          </a:p>
          <a:p>
            <a:r>
              <a:rPr lang="en-NZ" dirty="0"/>
              <a:t>Sin brings struggle.</a:t>
            </a:r>
          </a:p>
          <a:p>
            <a:r>
              <a:rPr lang="en-NZ" dirty="0"/>
              <a:t>Faith overcomes</a:t>
            </a:r>
          </a:p>
          <a:p>
            <a:r>
              <a:rPr lang="en-NZ" u="sng" dirty="0"/>
              <a:t>Hope</a:t>
            </a:r>
            <a:r>
              <a:rPr lang="en-NZ" dirty="0"/>
              <a:t> anchors the soul:…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7B8B8D-1CB4-4354-8589-AA90570A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1" y="1470594"/>
            <a:ext cx="4032092" cy="517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571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strength…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32092" cy="4351338"/>
          </a:xfrm>
        </p:spPr>
        <p:txBody>
          <a:bodyPr>
            <a:normAutofit/>
          </a:bodyPr>
          <a:lstStyle/>
          <a:p>
            <a:r>
              <a:rPr lang="en-NZ" dirty="0"/>
              <a:t>The Bible is a Book of struggles.</a:t>
            </a:r>
          </a:p>
          <a:p>
            <a:r>
              <a:rPr lang="en-NZ" dirty="0"/>
              <a:t>We don’t hide this.</a:t>
            </a:r>
          </a:p>
          <a:p>
            <a:r>
              <a:rPr lang="en-NZ" dirty="0"/>
              <a:t>Sin brings struggle.</a:t>
            </a:r>
          </a:p>
          <a:p>
            <a:r>
              <a:rPr lang="en-NZ" dirty="0"/>
              <a:t>Faith overcomes</a:t>
            </a:r>
          </a:p>
          <a:p>
            <a:r>
              <a:rPr lang="en-NZ" u="sng" dirty="0"/>
              <a:t>Hope</a:t>
            </a:r>
            <a:r>
              <a:rPr lang="en-NZ" dirty="0"/>
              <a:t> anchors the soul:…</a:t>
            </a:r>
          </a:p>
          <a:p>
            <a:pPr marL="0" indent="0" algn="ctr">
              <a:buNone/>
            </a:pPr>
            <a:r>
              <a:rPr lang="en-NZ" dirty="0"/>
              <a:t>But, invites Satan’s distractions of doubt.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7B8B8D-1CB4-4354-8589-AA90570A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1" y="1470594"/>
            <a:ext cx="4032092" cy="517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4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worldly riches…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2" name="Picture 2" descr="No description available.">
            <a:extLst>
              <a:ext uri="{FF2B5EF4-FFF2-40B4-BE49-F238E27FC236}">
                <a16:creationId xmlns:a16="http://schemas.microsoft.com/office/drawing/2014/main" id="{036406E0-563A-4EF7-831C-89186902E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40" y="713047"/>
            <a:ext cx="8056918" cy="612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119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strength…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514849" cy="4351338"/>
          </a:xfrm>
        </p:spPr>
        <p:txBody>
          <a:bodyPr>
            <a:normAutofit/>
          </a:bodyPr>
          <a:lstStyle/>
          <a:p>
            <a:r>
              <a:rPr lang="en-NZ" dirty="0"/>
              <a:t>The Bible is a Book of struggles.</a:t>
            </a:r>
          </a:p>
          <a:p>
            <a:r>
              <a:rPr lang="en-NZ" dirty="0"/>
              <a:t>We don’t hide this.</a:t>
            </a:r>
          </a:p>
          <a:p>
            <a:r>
              <a:rPr lang="en-NZ" dirty="0"/>
              <a:t>Sin brings struggle.</a:t>
            </a:r>
          </a:p>
          <a:p>
            <a:r>
              <a:rPr lang="en-NZ" dirty="0"/>
              <a:t>Faith overcomes</a:t>
            </a:r>
          </a:p>
          <a:p>
            <a:r>
              <a:rPr lang="en-NZ" dirty="0"/>
              <a:t>Hope anchors the soul.</a:t>
            </a:r>
          </a:p>
          <a:p>
            <a:r>
              <a:rPr lang="en-NZ" u="sng" dirty="0"/>
              <a:t>Love</a:t>
            </a:r>
            <a:r>
              <a:rPr lang="en-NZ" dirty="0"/>
              <a:t> binds us in holy unity…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7B8B8D-1CB4-4354-8589-AA90570A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1" y="1470594"/>
            <a:ext cx="4032092" cy="517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919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strength…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514849" cy="4351338"/>
          </a:xfrm>
        </p:spPr>
        <p:txBody>
          <a:bodyPr>
            <a:normAutofit/>
          </a:bodyPr>
          <a:lstStyle/>
          <a:p>
            <a:r>
              <a:rPr lang="en-NZ" dirty="0"/>
              <a:t>The Bible is a Book of struggles.</a:t>
            </a:r>
          </a:p>
          <a:p>
            <a:r>
              <a:rPr lang="en-NZ" dirty="0"/>
              <a:t>We don’t hide this.</a:t>
            </a:r>
          </a:p>
          <a:p>
            <a:r>
              <a:rPr lang="en-NZ" dirty="0"/>
              <a:t>Sin brings struggle.</a:t>
            </a:r>
          </a:p>
          <a:p>
            <a:r>
              <a:rPr lang="en-NZ" dirty="0"/>
              <a:t>Faith overcomes</a:t>
            </a:r>
          </a:p>
          <a:p>
            <a:r>
              <a:rPr lang="en-NZ" dirty="0"/>
              <a:t>Hope anchors the soul.</a:t>
            </a:r>
          </a:p>
          <a:p>
            <a:r>
              <a:rPr lang="en-NZ" u="sng" dirty="0"/>
              <a:t>Love</a:t>
            </a:r>
            <a:r>
              <a:rPr lang="en-NZ" dirty="0"/>
              <a:t> binds us in holy unity.</a:t>
            </a:r>
          </a:p>
          <a:p>
            <a:pPr marL="0" indent="0" algn="ctr">
              <a:buNone/>
            </a:pPr>
            <a:r>
              <a:rPr lang="en-NZ" dirty="0"/>
              <a:t>But, Satan wrecks everything we allow him to.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7B8B8D-1CB4-4354-8589-AA90570A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1" y="1470594"/>
            <a:ext cx="4032092" cy="517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315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little…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1026" name="Picture 2" descr="Open photo">
            <a:extLst>
              <a:ext uri="{FF2B5EF4-FFF2-40B4-BE49-F238E27FC236}">
                <a16:creationId xmlns:a16="http://schemas.microsoft.com/office/drawing/2014/main" id="{3098072B-9357-46C6-98F7-D5F733652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6" r="10531"/>
          <a:stretch/>
        </p:blipFill>
        <p:spPr bwMode="auto">
          <a:xfrm>
            <a:off x="382981" y="1839084"/>
            <a:ext cx="3629462" cy="417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593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little…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/>
              <a:t>A little here, and a little there…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1026" name="Picture 2" descr="Open photo">
            <a:extLst>
              <a:ext uri="{FF2B5EF4-FFF2-40B4-BE49-F238E27FC236}">
                <a16:creationId xmlns:a16="http://schemas.microsoft.com/office/drawing/2014/main" id="{3098072B-9357-46C6-98F7-D5F733652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6" r="10531"/>
          <a:stretch/>
        </p:blipFill>
        <p:spPr bwMode="auto">
          <a:xfrm>
            <a:off x="382981" y="1839084"/>
            <a:ext cx="3629462" cy="417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185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little…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/>
              <a:t>A little here, and a little there.</a:t>
            </a:r>
          </a:p>
          <a:p>
            <a:r>
              <a:rPr lang="en-NZ" dirty="0"/>
              <a:t>Just as a little leaven leavens the whole lump—for evil (1Cor.5:6)…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1026" name="Picture 2" descr="Open photo">
            <a:extLst>
              <a:ext uri="{FF2B5EF4-FFF2-40B4-BE49-F238E27FC236}">
                <a16:creationId xmlns:a16="http://schemas.microsoft.com/office/drawing/2014/main" id="{3098072B-9357-46C6-98F7-D5F733652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6" r="10531"/>
          <a:stretch/>
        </p:blipFill>
        <p:spPr bwMode="auto">
          <a:xfrm>
            <a:off x="382981" y="1839084"/>
            <a:ext cx="3629462" cy="417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86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little…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5032375"/>
          </a:xfrm>
        </p:spPr>
        <p:txBody>
          <a:bodyPr/>
          <a:lstStyle/>
          <a:p>
            <a:r>
              <a:rPr lang="en-NZ" dirty="0"/>
              <a:t>A little here, and a little there.</a:t>
            </a:r>
          </a:p>
          <a:p>
            <a:r>
              <a:rPr lang="en-NZ" dirty="0"/>
              <a:t>Just as a little leaven leavens the whole lump—for evil (1Cor.5:6).</a:t>
            </a:r>
          </a:p>
          <a:p>
            <a:r>
              <a:rPr lang="en-NZ" dirty="0"/>
              <a:t>But, …A mustard-seed sized faith can move mountains (Mt.17:20).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1026" name="Picture 2" descr="Open photo">
            <a:extLst>
              <a:ext uri="{FF2B5EF4-FFF2-40B4-BE49-F238E27FC236}">
                <a16:creationId xmlns:a16="http://schemas.microsoft.com/office/drawing/2014/main" id="{3098072B-9357-46C6-98F7-D5F733652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6" r="10531"/>
          <a:stretch/>
        </p:blipFill>
        <p:spPr bwMode="auto">
          <a:xfrm>
            <a:off x="382981" y="1839084"/>
            <a:ext cx="3629462" cy="417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27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little…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5032375"/>
          </a:xfrm>
        </p:spPr>
        <p:txBody>
          <a:bodyPr/>
          <a:lstStyle/>
          <a:p>
            <a:r>
              <a:rPr lang="en-NZ" dirty="0"/>
              <a:t>Make the Bible fun:</a:t>
            </a:r>
          </a:p>
          <a:p>
            <a:r>
              <a:rPr lang="en-NZ" dirty="0"/>
              <a:t>Devotionals.</a:t>
            </a:r>
          </a:p>
          <a:p>
            <a:r>
              <a:rPr lang="en-NZ" dirty="0"/>
              <a:t>Books.</a:t>
            </a:r>
          </a:p>
          <a:p>
            <a:r>
              <a:rPr lang="en-NZ" dirty="0"/>
              <a:t>Movies.</a:t>
            </a:r>
          </a:p>
          <a:p>
            <a:r>
              <a:rPr lang="en-NZ" dirty="0"/>
              <a:t>Quizzes.</a:t>
            </a:r>
          </a:p>
          <a:p>
            <a:r>
              <a:rPr lang="en-NZ" dirty="0"/>
              <a:t>Word Games.</a:t>
            </a:r>
          </a:p>
          <a:p>
            <a:r>
              <a:rPr lang="en-NZ" dirty="0"/>
              <a:t>Stories.</a:t>
            </a:r>
          </a:p>
          <a:p>
            <a:r>
              <a:rPr lang="en-NZ" dirty="0"/>
              <a:t>Pictures.</a:t>
            </a:r>
          </a:p>
          <a:p>
            <a:r>
              <a:rPr lang="en-NZ" dirty="0"/>
              <a:t>Puzzles.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1026" name="Picture 2" descr="Open photo">
            <a:extLst>
              <a:ext uri="{FF2B5EF4-FFF2-40B4-BE49-F238E27FC236}">
                <a16:creationId xmlns:a16="http://schemas.microsoft.com/office/drawing/2014/main" id="{3098072B-9357-46C6-98F7-D5F733652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6" r="10531"/>
          <a:stretch/>
        </p:blipFill>
        <p:spPr bwMode="auto">
          <a:xfrm>
            <a:off x="382981" y="1839084"/>
            <a:ext cx="3629462" cy="417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127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experience…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4098" name="Picture 2" descr="Noah's Ark attraction in Kentucky damaged by heavy rains ...">
            <a:extLst>
              <a:ext uri="{FF2B5EF4-FFF2-40B4-BE49-F238E27FC236}">
                <a16:creationId xmlns:a16="http://schemas.microsoft.com/office/drawing/2014/main" id="{0F6A6FC7-1968-4AA2-A8D1-315DBCCC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61679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010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experience…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19458" name="Picture 2" descr="The Best Things to do in Jerusalem Old City (and what you ...">
            <a:extLst>
              <a:ext uri="{FF2B5EF4-FFF2-40B4-BE49-F238E27FC236}">
                <a16:creationId xmlns:a16="http://schemas.microsoft.com/office/drawing/2014/main" id="{E3255B0E-74CB-42D2-BA76-8AAFBA130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9"/>
          <a:stretch/>
        </p:blipFill>
        <p:spPr bwMode="auto">
          <a:xfrm>
            <a:off x="0" y="1473958"/>
            <a:ext cx="9144000" cy="53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176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experience…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F9038BFA-5B57-4739-AE79-B0F4A0B0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39084"/>
            <a:ext cx="7698958" cy="43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99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things…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667535"/>
            <a:ext cx="7886700" cy="2074460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Is there anything wrong with leaving a legacy of money and property?</a:t>
            </a:r>
            <a:endParaRPr lang="en-NZ" sz="12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1026" name="Picture 2" descr="Recreational Vehicle Insurance - The Legacy Insurance Group">
            <a:extLst>
              <a:ext uri="{FF2B5EF4-FFF2-40B4-BE49-F238E27FC236}">
                <a16:creationId xmlns:a16="http://schemas.microsoft.com/office/drawing/2014/main" id="{06823D9B-34D8-40BC-BF00-1B53335AA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2863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18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experience…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37D6B956-277E-4E13-B074-E858B12AA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9"/>
          <a:stretch/>
        </p:blipFill>
        <p:spPr bwMode="auto">
          <a:xfrm>
            <a:off x="0" y="1433015"/>
            <a:ext cx="9144000" cy="542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13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experience…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20482" name="Picture 2" descr="Christian Family Counseling-Phoenix">
            <a:extLst>
              <a:ext uri="{FF2B5EF4-FFF2-40B4-BE49-F238E27FC236}">
                <a16:creationId xmlns:a16="http://schemas.microsoft.com/office/drawing/2014/main" id="{1AD0B170-396D-4640-AD24-B343F54D9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8"/>
          <a:stretch/>
        </p:blipFill>
        <p:spPr bwMode="auto">
          <a:xfrm>
            <a:off x="280398" y="1422778"/>
            <a:ext cx="8583203" cy="54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561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2E380-3D63-489B-8382-21D9046CF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818865"/>
            <a:ext cx="9143998" cy="2982037"/>
          </a:xfrm>
        </p:spPr>
        <p:txBody>
          <a:bodyPr>
            <a:normAutofit/>
          </a:bodyPr>
          <a:lstStyle/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Hebrews 4:12—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12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For the word of God is living and active and sharper than any two-edged sword, and piercing as far as the division of soul and spirit, of both joints and marrow, and able to judge the thoughts and intentions of the heart. </a:t>
            </a:r>
            <a:r>
              <a:rPr lang="en-NZ" sz="16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6" name="Picture 2" descr="What Does the Bible Say About Transgender People? - HRC">
            <a:extLst>
              <a:ext uri="{FF2B5EF4-FFF2-40B4-BE49-F238E27FC236}">
                <a16:creationId xmlns:a16="http://schemas.microsoft.com/office/drawing/2014/main" id="{2FEBA5A6-CCFF-4427-9D1E-FEF41C8DAF9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5" b="20150"/>
          <a:stretch/>
        </p:blipFill>
        <p:spPr bwMode="auto">
          <a:xfrm>
            <a:off x="-2" y="3800902"/>
            <a:ext cx="9143999" cy="30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4A0159F-D42E-46DC-BB2A-0D5F03AA324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</p:spTree>
    <p:extLst>
      <p:ext uri="{BB962C8B-B14F-4D97-AF65-F5344CB8AC3E}">
        <p14:creationId xmlns:p14="http://schemas.microsoft.com/office/powerpoint/2010/main" val="2797176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2E380-3D63-489B-8382-21D9046CF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887104"/>
            <a:ext cx="4455446" cy="5970896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Acts 2:37-38—</a:t>
            </a:r>
          </a:p>
          <a:p>
            <a:pPr algn="l">
              <a:lnSpc>
                <a:spcPct val="70000"/>
              </a:lnSpc>
            </a:pP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37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Now when they heard 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this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, they were pierced to the heart, and said to Peter and the rest of the apostles,</a:t>
            </a:r>
          </a:p>
          <a:p>
            <a:pPr algn="l">
              <a:lnSpc>
                <a:spcPct val="70000"/>
              </a:lnSpc>
            </a:pPr>
            <a:endParaRPr lang="en-NZ" sz="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“</a:t>
            </a:r>
            <a:r>
              <a:rPr lang="en-NZ" b="1" i="0" u="sng" dirty="0">
                <a:solidFill>
                  <a:srgbClr val="000000"/>
                </a:solidFill>
                <a:effectLst/>
                <a:latin typeface="system-ui"/>
              </a:rPr>
              <a:t>Brethren, 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b="1" i="0" u="sng" dirty="0">
                <a:solidFill>
                  <a:srgbClr val="000000"/>
                </a:solidFill>
                <a:effectLst/>
                <a:latin typeface="system-ui"/>
              </a:rPr>
              <a:t>what shall we do?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” </a:t>
            </a:r>
          </a:p>
          <a:p>
            <a:pPr algn="l">
              <a:lnSpc>
                <a:spcPct val="70000"/>
              </a:lnSpc>
            </a:pPr>
            <a:endParaRPr lang="en-NZ" sz="8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38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Peter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said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to them, “Repent, and each of you be baptized in the name of Jesus Christ for the forgiveness of your sins; and you will receive the gift of the Holy Spirit.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NZ" sz="16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2050" name="Picture 2" descr="What we believe - Christ&amp;#39;s Church of the Valley">
            <a:extLst>
              <a:ext uri="{FF2B5EF4-FFF2-40B4-BE49-F238E27FC236}">
                <a16:creationId xmlns:a16="http://schemas.microsoft.com/office/drawing/2014/main" id="{A4C3AD48-E7FB-4357-BEDB-21C8897E9FE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r="14301"/>
          <a:stretch/>
        </p:blipFill>
        <p:spPr bwMode="auto">
          <a:xfrm>
            <a:off x="59405" y="1942057"/>
            <a:ext cx="4654313" cy="33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4E3191-1917-49E1-8259-C2574E4AF11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</p:spTree>
    <p:extLst>
      <p:ext uri="{BB962C8B-B14F-4D97-AF65-F5344CB8AC3E}">
        <p14:creationId xmlns:p14="http://schemas.microsoft.com/office/powerpoint/2010/main" val="335106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things…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667535"/>
            <a:ext cx="7886700" cy="2074460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Is it a good idea to ask what will happen to your stewardship of money and property?</a:t>
            </a:r>
            <a:endParaRPr lang="en-NZ" sz="12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1026" name="Picture 2" descr="Recreational Vehicle Insurance - The Legacy Insurance Group">
            <a:extLst>
              <a:ext uri="{FF2B5EF4-FFF2-40B4-BE49-F238E27FC236}">
                <a16:creationId xmlns:a16="http://schemas.microsoft.com/office/drawing/2014/main" id="{06823D9B-34D8-40BC-BF00-1B53335AA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2863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60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 lnSpcReduction="10000"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things…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667535"/>
            <a:ext cx="7886700" cy="2074460"/>
          </a:xfrm>
        </p:spPr>
        <p:txBody>
          <a:bodyPr>
            <a:normAutofit lnSpcReduction="10000"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Proverbs 13:22—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22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 good man leaves an inheritance to his children’s children,</a:t>
            </a:r>
            <a:br>
              <a:rPr lang="en-NZ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And the wealth of the sinner is stored up for the righteous. 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1026" name="Picture 2" descr="Recreational Vehicle Insurance - The Legacy Insurance Group">
            <a:extLst>
              <a:ext uri="{FF2B5EF4-FFF2-40B4-BE49-F238E27FC236}">
                <a16:creationId xmlns:a16="http://schemas.microsoft.com/office/drawing/2014/main" id="{06823D9B-34D8-40BC-BF00-1B53335AA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2863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57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worldly riches…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King David planned for the temple that Solomon built.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3074" name="Picture 2" descr="A Layman Looks at the Word: King Solomon the Wisest and ...">
            <a:extLst>
              <a:ext uri="{FF2B5EF4-FFF2-40B4-BE49-F238E27FC236}">
                <a16:creationId xmlns:a16="http://schemas.microsoft.com/office/drawing/2014/main" id="{5FA50C01-3977-4479-B3E5-E05E4998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8" y="2504189"/>
            <a:ext cx="3996377" cy="299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39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worldly riches…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King David planned for the temple that Solomon built.</a:t>
            </a:r>
          </a:p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King Solomon would have longed for is son to carry on the Kingdom.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3074" name="Picture 2" descr="A Layman Looks at the Word: King Solomon the Wisest and ...">
            <a:extLst>
              <a:ext uri="{FF2B5EF4-FFF2-40B4-BE49-F238E27FC236}">
                <a16:creationId xmlns:a16="http://schemas.microsoft.com/office/drawing/2014/main" id="{5FA50C01-3977-4479-B3E5-E05E4998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8" y="2504189"/>
            <a:ext cx="3996377" cy="299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5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worldly riches…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King David planned for the temple that Solomon built.</a:t>
            </a:r>
          </a:p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King Solomon would have longed for is son to carry on the Kingdom.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Solomon knew the shortcomings of having “Everything!”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3074" name="Picture 2" descr="A Layman Looks at the Word: King Solomon the Wisest and ...">
            <a:extLst>
              <a:ext uri="{FF2B5EF4-FFF2-40B4-BE49-F238E27FC236}">
                <a16:creationId xmlns:a16="http://schemas.microsoft.com/office/drawing/2014/main" id="{5FA50C01-3977-4479-B3E5-E05E4998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8" y="2504189"/>
            <a:ext cx="3996377" cy="299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3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D640-95C6-4A28-B46B-137144FC7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46161"/>
            <a:ext cx="7886700" cy="859809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Amasis MT Pro Black" panose="020B0604020202020204" pitchFamily="18" charset="0"/>
              </a:rPr>
              <a:t>The legacy of worldly riches…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A35C-9205-4566-95D7-627B3C1A7E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Ecclesiastes 2:18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18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Thus I hated all the fruit of my labour for which I had laboured under the sun, for I must leave it to the man who will come after me.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8C55C-D89C-41C2-B77B-EEF6C9BB20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God—The Legacy you leave!</a:t>
            </a:r>
          </a:p>
        </p:txBody>
      </p:sp>
      <p:pic>
        <p:nvPicPr>
          <p:cNvPr id="2050" name="Picture 2" descr="FreeBibleimages :: The wisdom of Solomon :: Solomon asks ...">
            <a:extLst>
              <a:ext uri="{FF2B5EF4-FFF2-40B4-BE49-F238E27FC236}">
                <a16:creationId xmlns:a16="http://schemas.microsoft.com/office/drawing/2014/main" id="{76C423F3-0843-41A3-9F3A-14F044BA1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16"/>
          <a:stretch/>
        </p:blipFill>
        <p:spPr bwMode="auto">
          <a:xfrm>
            <a:off x="-8719" y="1657291"/>
            <a:ext cx="4580718" cy="46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39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2358</TotalTime>
  <Words>1162</Words>
  <Application>Microsoft Office PowerPoint</Application>
  <PresentationFormat>On-screen Show (4:3)</PresentationFormat>
  <Paragraphs>160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Amasis MT Pro Black</vt:lpstr>
      <vt:lpstr>Arial</vt:lpstr>
      <vt:lpstr>Calibri</vt:lpstr>
      <vt:lpstr>Calibri Light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Unique - To say the least</dc:title>
  <dc:creator>John</dc:creator>
  <cp:lastModifiedBy>Morningside Church of Christ</cp:lastModifiedBy>
  <cp:revision>39</cp:revision>
  <dcterms:created xsi:type="dcterms:W3CDTF">2017-10-28T19:33:34Z</dcterms:created>
  <dcterms:modified xsi:type="dcterms:W3CDTF">2022-01-16T04:26:16Z</dcterms:modified>
</cp:coreProperties>
</file>