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377" r:id="rId2"/>
    <p:sldId id="770" r:id="rId3"/>
    <p:sldId id="771" r:id="rId4"/>
    <p:sldId id="801" r:id="rId5"/>
    <p:sldId id="802" r:id="rId6"/>
    <p:sldId id="803" r:id="rId7"/>
    <p:sldId id="804" r:id="rId8"/>
    <p:sldId id="805" r:id="rId9"/>
    <p:sldId id="806" r:id="rId10"/>
    <p:sldId id="807" r:id="rId11"/>
    <p:sldId id="777" r:id="rId12"/>
    <p:sldId id="808" r:id="rId13"/>
    <p:sldId id="809" r:id="rId14"/>
    <p:sldId id="772" r:id="rId15"/>
    <p:sldId id="810" r:id="rId16"/>
    <p:sldId id="811" r:id="rId17"/>
    <p:sldId id="773" r:id="rId18"/>
    <p:sldId id="812" r:id="rId19"/>
    <p:sldId id="813" r:id="rId20"/>
    <p:sldId id="357" r:id="rId21"/>
    <p:sldId id="783" r:id="rId22"/>
    <p:sldId id="782" r:id="rId23"/>
    <p:sldId id="784" r:id="rId24"/>
    <p:sldId id="785" r:id="rId25"/>
    <p:sldId id="786" r:id="rId26"/>
    <p:sldId id="787" r:id="rId27"/>
    <p:sldId id="814" r:id="rId28"/>
    <p:sldId id="781" r:id="rId29"/>
    <p:sldId id="789" r:id="rId30"/>
    <p:sldId id="790" r:id="rId31"/>
    <p:sldId id="791" r:id="rId32"/>
    <p:sldId id="792" r:id="rId33"/>
    <p:sldId id="815" r:id="rId34"/>
    <p:sldId id="793" r:id="rId35"/>
    <p:sldId id="774" r:id="rId36"/>
    <p:sldId id="776" r:id="rId37"/>
    <p:sldId id="794" r:id="rId38"/>
    <p:sldId id="795" r:id="rId39"/>
    <p:sldId id="796" r:id="rId40"/>
    <p:sldId id="797" r:id="rId41"/>
    <p:sldId id="798" r:id="rId42"/>
    <p:sldId id="799" r:id="rId43"/>
    <p:sldId id="816" r:id="rId44"/>
    <p:sldId id="778" r:id="rId45"/>
    <p:sldId id="779" r:id="rId46"/>
    <p:sldId id="780" r:id="rId47"/>
    <p:sldId id="800" r:id="rId48"/>
    <p:sldId id="356" r:id="rId49"/>
    <p:sldId id="274"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2" d="100"/>
          <a:sy n="102" d="100"/>
        </p:scale>
        <p:origin x="192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0D025E-2037-45A7-A8A6-2E0E4FCD979D}"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95B5FFB5-FAC1-4F9D-B98E-840D0B151355}">
      <dgm:prSet/>
      <dgm:spPr/>
      <dgm:t>
        <a:bodyPr/>
        <a:lstStyle/>
        <a:p>
          <a:r>
            <a:rPr lang="en-US"/>
            <a:t>Burdens are lifted…</a:t>
          </a:r>
        </a:p>
      </dgm:t>
    </dgm:pt>
    <dgm:pt modelId="{D562ADDF-429E-48B9-84B0-E4DCBDCEDF28}" type="parTrans" cxnId="{7B2D0830-4584-4C98-BF09-A780FFCF9B17}">
      <dgm:prSet/>
      <dgm:spPr/>
      <dgm:t>
        <a:bodyPr/>
        <a:lstStyle/>
        <a:p>
          <a:endParaRPr lang="en-US"/>
        </a:p>
      </dgm:t>
    </dgm:pt>
    <dgm:pt modelId="{DBE8C7E7-3D70-4D86-83E9-EEAAD69DCF45}" type="sibTrans" cxnId="{7B2D0830-4584-4C98-BF09-A780FFCF9B17}">
      <dgm:prSet/>
      <dgm:spPr/>
      <dgm:t>
        <a:bodyPr/>
        <a:lstStyle/>
        <a:p>
          <a:endParaRPr lang="en-US"/>
        </a:p>
      </dgm:t>
    </dgm:pt>
    <dgm:pt modelId="{D4113BBF-D007-4E37-8F80-DF0CBE343574}">
      <dgm:prSet/>
      <dgm:spPr/>
      <dgm:t>
        <a:bodyPr/>
        <a:lstStyle/>
        <a:p>
          <a:r>
            <a:rPr lang="en-US"/>
            <a:t>Part 1. </a:t>
          </a:r>
        </a:p>
      </dgm:t>
    </dgm:pt>
    <dgm:pt modelId="{1E96A2A3-454C-4856-877F-B580DE10C04C}" type="parTrans" cxnId="{736F11EA-59B3-47A2-A240-3B719904BA30}">
      <dgm:prSet/>
      <dgm:spPr/>
      <dgm:t>
        <a:bodyPr/>
        <a:lstStyle/>
        <a:p>
          <a:endParaRPr lang="en-US"/>
        </a:p>
      </dgm:t>
    </dgm:pt>
    <dgm:pt modelId="{6765801A-9B47-4F7A-8F9E-A17C4ED28D44}" type="sibTrans" cxnId="{736F11EA-59B3-47A2-A240-3B719904BA30}">
      <dgm:prSet/>
      <dgm:spPr/>
      <dgm:t>
        <a:bodyPr/>
        <a:lstStyle/>
        <a:p>
          <a:endParaRPr lang="en-US"/>
        </a:p>
      </dgm:t>
    </dgm:pt>
    <dgm:pt modelId="{152803E0-CA5A-4371-A9BD-BDCC14D7A8B4}">
      <dgm:prSet/>
      <dgm:spPr/>
      <dgm:t>
        <a:bodyPr/>
        <a:lstStyle/>
        <a:p>
          <a:r>
            <a:rPr lang="en-US"/>
            <a:t>“Come unto Me.”</a:t>
          </a:r>
        </a:p>
      </dgm:t>
    </dgm:pt>
    <dgm:pt modelId="{6793E760-94C5-41E2-8EC8-C42A9F2B077E}" type="parTrans" cxnId="{B729FD82-6FE1-41BB-9709-6C5A0C732EDE}">
      <dgm:prSet/>
      <dgm:spPr/>
      <dgm:t>
        <a:bodyPr/>
        <a:lstStyle/>
        <a:p>
          <a:endParaRPr lang="en-US"/>
        </a:p>
      </dgm:t>
    </dgm:pt>
    <dgm:pt modelId="{7340103A-EF5F-4588-A09F-AA6961BED0ED}" type="sibTrans" cxnId="{B729FD82-6FE1-41BB-9709-6C5A0C732EDE}">
      <dgm:prSet/>
      <dgm:spPr/>
      <dgm:t>
        <a:bodyPr/>
        <a:lstStyle/>
        <a:p>
          <a:endParaRPr lang="en-US"/>
        </a:p>
      </dgm:t>
    </dgm:pt>
    <dgm:pt modelId="{86A068BF-CD44-417A-BD70-FD040943921D}" type="pres">
      <dgm:prSet presAssocID="{930D025E-2037-45A7-A8A6-2E0E4FCD979D}" presName="hierChild1" presStyleCnt="0">
        <dgm:presLayoutVars>
          <dgm:chPref val="1"/>
          <dgm:dir/>
          <dgm:animOne val="branch"/>
          <dgm:animLvl val="lvl"/>
          <dgm:resizeHandles/>
        </dgm:presLayoutVars>
      </dgm:prSet>
      <dgm:spPr/>
    </dgm:pt>
    <dgm:pt modelId="{7C782E59-90F1-4C5E-9C7F-CF7E1A907D4F}" type="pres">
      <dgm:prSet presAssocID="{95B5FFB5-FAC1-4F9D-B98E-840D0B151355}" presName="hierRoot1" presStyleCnt="0"/>
      <dgm:spPr/>
    </dgm:pt>
    <dgm:pt modelId="{A03CE81A-29B6-4F6E-8F5C-2F92A170AEE9}" type="pres">
      <dgm:prSet presAssocID="{95B5FFB5-FAC1-4F9D-B98E-840D0B151355}" presName="composite" presStyleCnt="0"/>
      <dgm:spPr/>
    </dgm:pt>
    <dgm:pt modelId="{217F356B-7C93-4E0A-B1ED-9AFF618BF409}" type="pres">
      <dgm:prSet presAssocID="{95B5FFB5-FAC1-4F9D-B98E-840D0B151355}" presName="background" presStyleLbl="node0" presStyleIdx="0" presStyleCnt="3"/>
      <dgm:spPr/>
    </dgm:pt>
    <dgm:pt modelId="{A1E33E3B-5787-48F9-B473-9E9C36B60E5F}" type="pres">
      <dgm:prSet presAssocID="{95B5FFB5-FAC1-4F9D-B98E-840D0B151355}" presName="text" presStyleLbl="fgAcc0" presStyleIdx="0" presStyleCnt="3">
        <dgm:presLayoutVars>
          <dgm:chPref val="3"/>
        </dgm:presLayoutVars>
      </dgm:prSet>
      <dgm:spPr/>
    </dgm:pt>
    <dgm:pt modelId="{E1444545-DF6A-4AFE-A9D0-74431B5AC10F}" type="pres">
      <dgm:prSet presAssocID="{95B5FFB5-FAC1-4F9D-B98E-840D0B151355}" presName="hierChild2" presStyleCnt="0"/>
      <dgm:spPr/>
    </dgm:pt>
    <dgm:pt modelId="{6EE92D50-C4B9-493F-831C-57B4FE22E2A0}" type="pres">
      <dgm:prSet presAssocID="{D4113BBF-D007-4E37-8F80-DF0CBE343574}" presName="hierRoot1" presStyleCnt="0"/>
      <dgm:spPr/>
    </dgm:pt>
    <dgm:pt modelId="{70F686DF-F859-421F-A3A9-AB691BA95629}" type="pres">
      <dgm:prSet presAssocID="{D4113BBF-D007-4E37-8F80-DF0CBE343574}" presName="composite" presStyleCnt="0"/>
      <dgm:spPr/>
    </dgm:pt>
    <dgm:pt modelId="{F22937D1-BB57-4A29-9D25-068CC76DB019}" type="pres">
      <dgm:prSet presAssocID="{D4113BBF-D007-4E37-8F80-DF0CBE343574}" presName="background" presStyleLbl="node0" presStyleIdx="1" presStyleCnt="3"/>
      <dgm:spPr/>
    </dgm:pt>
    <dgm:pt modelId="{705AB283-FD72-47C0-A1E1-D33169DAC2F5}" type="pres">
      <dgm:prSet presAssocID="{D4113BBF-D007-4E37-8F80-DF0CBE343574}" presName="text" presStyleLbl="fgAcc0" presStyleIdx="1" presStyleCnt="3">
        <dgm:presLayoutVars>
          <dgm:chPref val="3"/>
        </dgm:presLayoutVars>
      </dgm:prSet>
      <dgm:spPr/>
    </dgm:pt>
    <dgm:pt modelId="{F2AF828D-DAB0-4825-A108-E204C8EF4A42}" type="pres">
      <dgm:prSet presAssocID="{D4113BBF-D007-4E37-8F80-DF0CBE343574}" presName="hierChild2" presStyleCnt="0"/>
      <dgm:spPr/>
    </dgm:pt>
    <dgm:pt modelId="{5C3D770C-E245-41B2-970D-6DE111D97DE3}" type="pres">
      <dgm:prSet presAssocID="{152803E0-CA5A-4371-A9BD-BDCC14D7A8B4}" presName="hierRoot1" presStyleCnt="0"/>
      <dgm:spPr/>
    </dgm:pt>
    <dgm:pt modelId="{B3F973FA-E86E-478E-9EF9-E43A3807ABCA}" type="pres">
      <dgm:prSet presAssocID="{152803E0-CA5A-4371-A9BD-BDCC14D7A8B4}" presName="composite" presStyleCnt="0"/>
      <dgm:spPr/>
    </dgm:pt>
    <dgm:pt modelId="{26873990-B071-4D15-9C6B-88ACEFF25245}" type="pres">
      <dgm:prSet presAssocID="{152803E0-CA5A-4371-A9BD-BDCC14D7A8B4}" presName="background" presStyleLbl="node0" presStyleIdx="2" presStyleCnt="3"/>
      <dgm:spPr/>
    </dgm:pt>
    <dgm:pt modelId="{0DD3C891-41D6-42B3-B094-0C4C29BC2338}" type="pres">
      <dgm:prSet presAssocID="{152803E0-CA5A-4371-A9BD-BDCC14D7A8B4}" presName="text" presStyleLbl="fgAcc0" presStyleIdx="2" presStyleCnt="3">
        <dgm:presLayoutVars>
          <dgm:chPref val="3"/>
        </dgm:presLayoutVars>
      </dgm:prSet>
      <dgm:spPr/>
    </dgm:pt>
    <dgm:pt modelId="{C925B7F0-8658-450B-B11D-F164279FD9B5}" type="pres">
      <dgm:prSet presAssocID="{152803E0-CA5A-4371-A9BD-BDCC14D7A8B4}" presName="hierChild2" presStyleCnt="0"/>
      <dgm:spPr/>
    </dgm:pt>
  </dgm:ptLst>
  <dgm:cxnLst>
    <dgm:cxn modelId="{7B2D0830-4584-4C98-BF09-A780FFCF9B17}" srcId="{930D025E-2037-45A7-A8A6-2E0E4FCD979D}" destId="{95B5FFB5-FAC1-4F9D-B98E-840D0B151355}" srcOrd="0" destOrd="0" parTransId="{D562ADDF-429E-48B9-84B0-E4DCBDCEDF28}" sibTransId="{DBE8C7E7-3D70-4D86-83E9-EEAAD69DCF45}"/>
    <dgm:cxn modelId="{3C11123C-2A3A-474D-B48C-90CC7ACA1692}" type="presOf" srcId="{152803E0-CA5A-4371-A9BD-BDCC14D7A8B4}" destId="{0DD3C891-41D6-42B3-B094-0C4C29BC2338}" srcOrd="0" destOrd="0" presId="urn:microsoft.com/office/officeart/2005/8/layout/hierarchy1"/>
    <dgm:cxn modelId="{B729FD82-6FE1-41BB-9709-6C5A0C732EDE}" srcId="{930D025E-2037-45A7-A8A6-2E0E4FCD979D}" destId="{152803E0-CA5A-4371-A9BD-BDCC14D7A8B4}" srcOrd="2" destOrd="0" parTransId="{6793E760-94C5-41E2-8EC8-C42A9F2B077E}" sibTransId="{7340103A-EF5F-4588-A09F-AA6961BED0ED}"/>
    <dgm:cxn modelId="{1A305B8A-308C-4469-B706-C601986779F8}" type="presOf" srcId="{D4113BBF-D007-4E37-8F80-DF0CBE343574}" destId="{705AB283-FD72-47C0-A1E1-D33169DAC2F5}" srcOrd="0" destOrd="0" presId="urn:microsoft.com/office/officeart/2005/8/layout/hierarchy1"/>
    <dgm:cxn modelId="{D84E88B7-AE19-47A8-BF5C-30229CE2DFBB}" type="presOf" srcId="{930D025E-2037-45A7-A8A6-2E0E4FCD979D}" destId="{86A068BF-CD44-417A-BD70-FD040943921D}" srcOrd="0" destOrd="0" presId="urn:microsoft.com/office/officeart/2005/8/layout/hierarchy1"/>
    <dgm:cxn modelId="{0512CFC0-058F-4325-913E-D6E3D31DF35B}" type="presOf" srcId="{95B5FFB5-FAC1-4F9D-B98E-840D0B151355}" destId="{A1E33E3B-5787-48F9-B473-9E9C36B60E5F}" srcOrd="0" destOrd="0" presId="urn:microsoft.com/office/officeart/2005/8/layout/hierarchy1"/>
    <dgm:cxn modelId="{736F11EA-59B3-47A2-A240-3B719904BA30}" srcId="{930D025E-2037-45A7-A8A6-2E0E4FCD979D}" destId="{D4113BBF-D007-4E37-8F80-DF0CBE343574}" srcOrd="1" destOrd="0" parTransId="{1E96A2A3-454C-4856-877F-B580DE10C04C}" sibTransId="{6765801A-9B47-4F7A-8F9E-A17C4ED28D44}"/>
    <dgm:cxn modelId="{8FBB73D8-CD1D-42BB-8581-1BFD0619C3C4}" type="presParOf" srcId="{86A068BF-CD44-417A-BD70-FD040943921D}" destId="{7C782E59-90F1-4C5E-9C7F-CF7E1A907D4F}" srcOrd="0" destOrd="0" presId="urn:microsoft.com/office/officeart/2005/8/layout/hierarchy1"/>
    <dgm:cxn modelId="{625073E5-16A4-47EF-A1A2-CF4B2869D8FF}" type="presParOf" srcId="{7C782E59-90F1-4C5E-9C7F-CF7E1A907D4F}" destId="{A03CE81A-29B6-4F6E-8F5C-2F92A170AEE9}" srcOrd="0" destOrd="0" presId="urn:microsoft.com/office/officeart/2005/8/layout/hierarchy1"/>
    <dgm:cxn modelId="{C922F185-D006-4CA4-9CE9-260700F3635E}" type="presParOf" srcId="{A03CE81A-29B6-4F6E-8F5C-2F92A170AEE9}" destId="{217F356B-7C93-4E0A-B1ED-9AFF618BF409}" srcOrd="0" destOrd="0" presId="urn:microsoft.com/office/officeart/2005/8/layout/hierarchy1"/>
    <dgm:cxn modelId="{9CAA4589-E357-4552-95DD-F9A154F47B0C}" type="presParOf" srcId="{A03CE81A-29B6-4F6E-8F5C-2F92A170AEE9}" destId="{A1E33E3B-5787-48F9-B473-9E9C36B60E5F}" srcOrd="1" destOrd="0" presId="urn:microsoft.com/office/officeart/2005/8/layout/hierarchy1"/>
    <dgm:cxn modelId="{4CDB31DE-D0A7-41A7-A850-BF7393785619}" type="presParOf" srcId="{7C782E59-90F1-4C5E-9C7F-CF7E1A907D4F}" destId="{E1444545-DF6A-4AFE-A9D0-74431B5AC10F}" srcOrd="1" destOrd="0" presId="urn:microsoft.com/office/officeart/2005/8/layout/hierarchy1"/>
    <dgm:cxn modelId="{8A7DDEB0-CC38-4B3C-B0FB-A15BA4736C2B}" type="presParOf" srcId="{86A068BF-CD44-417A-BD70-FD040943921D}" destId="{6EE92D50-C4B9-493F-831C-57B4FE22E2A0}" srcOrd="1" destOrd="0" presId="urn:microsoft.com/office/officeart/2005/8/layout/hierarchy1"/>
    <dgm:cxn modelId="{D8BD86EC-588C-4E71-9774-10DA4976B9E9}" type="presParOf" srcId="{6EE92D50-C4B9-493F-831C-57B4FE22E2A0}" destId="{70F686DF-F859-421F-A3A9-AB691BA95629}" srcOrd="0" destOrd="0" presId="urn:microsoft.com/office/officeart/2005/8/layout/hierarchy1"/>
    <dgm:cxn modelId="{DF96E6DF-B16E-4701-8103-C7BD14BB3035}" type="presParOf" srcId="{70F686DF-F859-421F-A3A9-AB691BA95629}" destId="{F22937D1-BB57-4A29-9D25-068CC76DB019}" srcOrd="0" destOrd="0" presId="urn:microsoft.com/office/officeart/2005/8/layout/hierarchy1"/>
    <dgm:cxn modelId="{22B3DF40-2917-49A4-A237-207706BB3065}" type="presParOf" srcId="{70F686DF-F859-421F-A3A9-AB691BA95629}" destId="{705AB283-FD72-47C0-A1E1-D33169DAC2F5}" srcOrd="1" destOrd="0" presId="urn:microsoft.com/office/officeart/2005/8/layout/hierarchy1"/>
    <dgm:cxn modelId="{976306A9-5768-4B87-B99A-99B73F8FF3AC}" type="presParOf" srcId="{6EE92D50-C4B9-493F-831C-57B4FE22E2A0}" destId="{F2AF828D-DAB0-4825-A108-E204C8EF4A42}" srcOrd="1" destOrd="0" presId="urn:microsoft.com/office/officeart/2005/8/layout/hierarchy1"/>
    <dgm:cxn modelId="{81B6EDF2-FEA0-4F19-9D29-10E1FF223525}" type="presParOf" srcId="{86A068BF-CD44-417A-BD70-FD040943921D}" destId="{5C3D770C-E245-41B2-970D-6DE111D97DE3}" srcOrd="2" destOrd="0" presId="urn:microsoft.com/office/officeart/2005/8/layout/hierarchy1"/>
    <dgm:cxn modelId="{E61BC7EF-E849-44F7-B3EB-A7725E165E6F}" type="presParOf" srcId="{5C3D770C-E245-41B2-970D-6DE111D97DE3}" destId="{B3F973FA-E86E-478E-9EF9-E43A3807ABCA}" srcOrd="0" destOrd="0" presId="urn:microsoft.com/office/officeart/2005/8/layout/hierarchy1"/>
    <dgm:cxn modelId="{1F40E7D0-F753-4049-8E02-64BFA30A3949}" type="presParOf" srcId="{B3F973FA-E86E-478E-9EF9-E43A3807ABCA}" destId="{26873990-B071-4D15-9C6B-88ACEFF25245}" srcOrd="0" destOrd="0" presId="urn:microsoft.com/office/officeart/2005/8/layout/hierarchy1"/>
    <dgm:cxn modelId="{05725B68-60C7-4689-B6AD-552D23DA8CF1}" type="presParOf" srcId="{B3F973FA-E86E-478E-9EF9-E43A3807ABCA}" destId="{0DD3C891-41D6-42B3-B094-0C4C29BC2338}" srcOrd="1" destOrd="0" presId="urn:microsoft.com/office/officeart/2005/8/layout/hierarchy1"/>
    <dgm:cxn modelId="{1D242471-0EC4-4621-B8B5-2BBF53C957C7}" type="presParOf" srcId="{5C3D770C-E245-41B2-970D-6DE111D97DE3}" destId="{C925B7F0-8658-450B-B11D-F164279FD9B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7F356B-7C93-4E0A-B1ED-9AFF618BF409}">
      <dsp:nvSpPr>
        <dsp:cNvPr id="0" name=""/>
        <dsp:cNvSpPr/>
      </dsp:nvSpPr>
      <dsp:spPr>
        <a:xfrm>
          <a:off x="0" y="791803"/>
          <a:ext cx="1565840" cy="9943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E33E3B-5787-48F9-B473-9E9C36B60E5F}">
      <dsp:nvSpPr>
        <dsp:cNvPr id="0" name=""/>
        <dsp:cNvSpPr/>
      </dsp:nvSpPr>
      <dsp:spPr>
        <a:xfrm>
          <a:off x="173982" y="957086"/>
          <a:ext cx="1565840" cy="99430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Burdens are lifted…</a:t>
          </a:r>
        </a:p>
      </dsp:txBody>
      <dsp:txXfrm>
        <a:off x="203104" y="986208"/>
        <a:ext cx="1507596" cy="936064"/>
      </dsp:txXfrm>
    </dsp:sp>
    <dsp:sp modelId="{F22937D1-BB57-4A29-9D25-068CC76DB019}">
      <dsp:nvSpPr>
        <dsp:cNvPr id="0" name=""/>
        <dsp:cNvSpPr/>
      </dsp:nvSpPr>
      <dsp:spPr>
        <a:xfrm>
          <a:off x="1913805" y="791803"/>
          <a:ext cx="1565840" cy="9943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5AB283-FD72-47C0-A1E1-D33169DAC2F5}">
      <dsp:nvSpPr>
        <dsp:cNvPr id="0" name=""/>
        <dsp:cNvSpPr/>
      </dsp:nvSpPr>
      <dsp:spPr>
        <a:xfrm>
          <a:off x="2087787" y="957086"/>
          <a:ext cx="1565840" cy="99430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Part 1. </a:t>
          </a:r>
        </a:p>
      </dsp:txBody>
      <dsp:txXfrm>
        <a:off x="2116909" y="986208"/>
        <a:ext cx="1507596" cy="936064"/>
      </dsp:txXfrm>
    </dsp:sp>
    <dsp:sp modelId="{26873990-B071-4D15-9C6B-88ACEFF25245}">
      <dsp:nvSpPr>
        <dsp:cNvPr id="0" name=""/>
        <dsp:cNvSpPr/>
      </dsp:nvSpPr>
      <dsp:spPr>
        <a:xfrm>
          <a:off x="3827610" y="791803"/>
          <a:ext cx="1565840" cy="9943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D3C891-41D6-42B3-B094-0C4C29BC2338}">
      <dsp:nvSpPr>
        <dsp:cNvPr id="0" name=""/>
        <dsp:cNvSpPr/>
      </dsp:nvSpPr>
      <dsp:spPr>
        <a:xfrm>
          <a:off x="4001593" y="957086"/>
          <a:ext cx="1565840" cy="99430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“Come unto Me.”</a:t>
          </a:r>
        </a:p>
      </dsp:txBody>
      <dsp:txXfrm>
        <a:off x="4030715" y="986208"/>
        <a:ext cx="1507596" cy="93606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15DC6-9C2B-404E-9AB5-298E8BFE102E}" type="datetimeFigureOut">
              <a:rPr lang="en-NZ" smtClean="0"/>
              <a:t>07/02/2022</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AF8C6-3B3D-466F-9913-7CD7BF14313C}" type="slidenum">
              <a:rPr lang="en-NZ" smtClean="0"/>
              <a:t>‹#›</a:t>
            </a:fld>
            <a:endParaRPr lang="en-NZ"/>
          </a:p>
        </p:txBody>
      </p:sp>
    </p:spTree>
    <p:extLst>
      <p:ext uri="{BB962C8B-B14F-4D97-AF65-F5344CB8AC3E}">
        <p14:creationId xmlns:p14="http://schemas.microsoft.com/office/powerpoint/2010/main" val="1930834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9E8AE-1A02-47E6-8981-2455664E0B65}" type="datetimeFigureOut">
              <a:rPr lang="en-NZ" smtClean="0"/>
              <a:t>07/02/2022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21062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9E8AE-1A02-47E6-8981-2455664E0B65}" type="datetimeFigureOut">
              <a:rPr lang="en-NZ" smtClean="0"/>
              <a:t>07/02/2022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3419508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9E8AE-1A02-47E6-8981-2455664E0B65}" type="datetimeFigureOut">
              <a:rPr lang="en-NZ" smtClean="0"/>
              <a:t>07/02/2022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3034970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9E8AE-1A02-47E6-8981-2455664E0B65}" type="datetimeFigureOut">
              <a:rPr lang="en-NZ" smtClean="0"/>
              <a:t>07/02/2022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581300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A9E8AE-1A02-47E6-8981-2455664E0B65}" type="datetimeFigureOut">
              <a:rPr lang="en-NZ" smtClean="0"/>
              <a:t>07/02/2022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277320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9E8AE-1A02-47E6-8981-2455664E0B65}" type="datetimeFigureOut">
              <a:rPr lang="en-NZ" smtClean="0"/>
              <a:t>07/02/2022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872924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9E8AE-1A02-47E6-8981-2455664E0B65}" type="datetimeFigureOut">
              <a:rPr lang="en-NZ" smtClean="0"/>
              <a:t>07/02/2022</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2205723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9E8AE-1A02-47E6-8981-2455664E0B65}" type="datetimeFigureOut">
              <a:rPr lang="en-NZ" smtClean="0"/>
              <a:t>07/02/2022</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1916215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9E8AE-1A02-47E6-8981-2455664E0B65}" type="datetimeFigureOut">
              <a:rPr lang="en-NZ" smtClean="0"/>
              <a:t>07/02/2022</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345880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A9E8AE-1A02-47E6-8981-2455664E0B65}" type="datetimeFigureOut">
              <a:rPr lang="en-NZ" smtClean="0"/>
              <a:t>07/02/2022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634473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A9E8AE-1A02-47E6-8981-2455664E0B65}" type="datetimeFigureOut">
              <a:rPr lang="en-NZ" smtClean="0"/>
              <a:t>07/02/2022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416439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9E8AE-1A02-47E6-8981-2455664E0B65}" type="datetimeFigureOut">
              <a:rPr lang="en-NZ" smtClean="0"/>
              <a:t>07/02/2022</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18A186-388E-43A1-AA4A-2F56347E496F}" type="slidenum">
              <a:rPr lang="en-NZ" smtClean="0"/>
              <a:t>‹#›</a:t>
            </a:fld>
            <a:endParaRPr lang="en-NZ"/>
          </a:p>
        </p:txBody>
      </p:sp>
    </p:spTree>
    <p:extLst>
      <p:ext uri="{BB962C8B-B14F-4D97-AF65-F5344CB8AC3E}">
        <p14:creationId xmlns:p14="http://schemas.microsoft.com/office/powerpoint/2010/main" val="11199582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85A3B99-EB2F-4BAB-AB64-F6E13F957339}"/>
              </a:ext>
            </a:extLst>
          </p:cNvPr>
          <p:cNvSpPr txBox="1">
            <a:spLocks/>
          </p:cNvSpPr>
          <p:nvPr/>
        </p:nvSpPr>
        <p:spPr>
          <a:xfrm>
            <a:off x="0" y="278296"/>
            <a:ext cx="9144000" cy="65797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Series: Burdens are lifted…</a:t>
            </a:r>
          </a:p>
          <a:p>
            <a:endParaRPr lang="en-US" sz="800" dirty="0"/>
          </a:p>
          <a:p>
            <a:r>
              <a:rPr lang="en-US" sz="3600" dirty="0"/>
              <a:t>Part 1. “Come unto Me.”</a:t>
            </a:r>
          </a:p>
          <a:p>
            <a:pPr marL="0" indent="0">
              <a:buNone/>
            </a:pPr>
            <a:endParaRPr lang="en-US" sz="800" dirty="0"/>
          </a:p>
          <a:p>
            <a:r>
              <a:rPr lang="en-NZ" sz="3600" dirty="0"/>
              <a:t>John Staiger</a:t>
            </a:r>
          </a:p>
          <a:p>
            <a:endParaRPr lang="en-NZ" sz="800" dirty="0"/>
          </a:p>
          <a:p>
            <a:r>
              <a:rPr lang="en-NZ" sz="3600" dirty="0"/>
              <a:t>Morningside Church of Christ </a:t>
            </a:r>
          </a:p>
          <a:p>
            <a:endParaRPr lang="en-NZ" sz="800" dirty="0"/>
          </a:p>
          <a:p>
            <a:r>
              <a:rPr lang="en-NZ" sz="3600" dirty="0"/>
              <a:t>Sunday 30 January 2022</a:t>
            </a:r>
          </a:p>
          <a:p>
            <a:endParaRPr lang="en-NZ" sz="800" dirty="0"/>
          </a:p>
          <a:p>
            <a:r>
              <a:rPr lang="en-NZ" sz="3600" dirty="0"/>
              <a:t>AM Sermon</a:t>
            </a:r>
          </a:p>
          <a:p>
            <a:endParaRPr lang="en-NZ" sz="800" dirty="0"/>
          </a:p>
          <a:p>
            <a:r>
              <a:rPr lang="en-NZ" sz="3600" dirty="0"/>
              <a:t>Broadcast live from 42 Leslie Ave, Auckland, Aotearoa/NZ.</a:t>
            </a:r>
          </a:p>
        </p:txBody>
      </p:sp>
    </p:spTree>
    <p:extLst>
      <p:ext uri="{BB962C8B-B14F-4D97-AF65-F5344CB8AC3E}">
        <p14:creationId xmlns:p14="http://schemas.microsoft.com/office/powerpoint/2010/main" val="747564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6DA41-2488-436A-9071-50DE90EEDB57}"/>
              </a:ext>
            </a:extLst>
          </p:cNvPr>
          <p:cNvSpPr>
            <a:spLocks noGrp="1"/>
          </p:cNvSpPr>
          <p:nvPr>
            <p:ph sz="half" idx="1"/>
          </p:nvPr>
        </p:nvSpPr>
        <p:spPr>
          <a:xfrm>
            <a:off x="628650" y="764275"/>
            <a:ext cx="7886700" cy="914400"/>
          </a:xfrm>
        </p:spPr>
        <p:txBody>
          <a:bodyPr/>
          <a:lstStyle/>
          <a:p>
            <a:r>
              <a:rPr lang="en-NZ" dirty="0"/>
              <a:t>Burdens abound…</a:t>
            </a:r>
          </a:p>
        </p:txBody>
      </p:sp>
      <p:sp>
        <p:nvSpPr>
          <p:cNvPr id="4" name="Content Placeholder 3">
            <a:extLst>
              <a:ext uri="{FF2B5EF4-FFF2-40B4-BE49-F238E27FC236}">
                <a16:creationId xmlns:a16="http://schemas.microsoft.com/office/drawing/2014/main" id="{19266502-31CC-4273-8F14-6E667BF7394A}"/>
              </a:ext>
            </a:extLst>
          </p:cNvPr>
          <p:cNvSpPr>
            <a:spLocks noGrp="1"/>
          </p:cNvSpPr>
          <p:nvPr>
            <p:ph sz="half" idx="2"/>
          </p:nvPr>
        </p:nvSpPr>
        <p:spPr>
          <a:xfrm>
            <a:off x="4629150" y="1825624"/>
            <a:ext cx="3886200" cy="4807187"/>
          </a:xfrm>
        </p:spPr>
        <p:txBody>
          <a:bodyPr/>
          <a:lstStyle/>
          <a:p>
            <a:r>
              <a:rPr lang="en-NZ" dirty="0"/>
              <a:t>All of us are burdened</a:t>
            </a:r>
          </a:p>
          <a:p>
            <a:r>
              <a:rPr lang="en-NZ" dirty="0"/>
              <a:t>Some burdens are common to all of us:</a:t>
            </a:r>
          </a:p>
          <a:p>
            <a:endParaRPr lang="en-NZ" dirty="0"/>
          </a:p>
          <a:p>
            <a:pPr lvl="1"/>
            <a:r>
              <a:rPr lang="en-NZ" sz="2800" dirty="0"/>
              <a:t>Death</a:t>
            </a:r>
          </a:p>
          <a:p>
            <a:pPr lvl="1"/>
            <a:r>
              <a:rPr lang="en-NZ" sz="2800" dirty="0"/>
              <a:t>Separation</a:t>
            </a:r>
          </a:p>
          <a:p>
            <a:pPr lvl="1"/>
            <a:r>
              <a:rPr lang="en-NZ" sz="2800" dirty="0"/>
              <a:t>Loneliness</a:t>
            </a:r>
          </a:p>
          <a:p>
            <a:pPr lvl="1"/>
            <a:r>
              <a:rPr lang="en-NZ" sz="2800" dirty="0"/>
              <a:t>Unfulfilled promises</a:t>
            </a:r>
          </a:p>
          <a:p>
            <a:pPr lvl="1"/>
            <a:r>
              <a:rPr lang="en-NZ" sz="2800" dirty="0"/>
              <a:t>Meanness</a:t>
            </a:r>
          </a:p>
          <a:p>
            <a:pPr lvl="1"/>
            <a:r>
              <a:rPr lang="en-NZ" sz="2800" dirty="0"/>
              <a:t>Discouragement</a:t>
            </a:r>
          </a:p>
        </p:txBody>
      </p:sp>
      <p:sp>
        <p:nvSpPr>
          <p:cNvPr id="6" name="Content Placeholder 2">
            <a:extLst>
              <a:ext uri="{FF2B5EF4-FFF2-40B4-BE49-F238E27FC236}">
                <a16:creationId xmlns:a16="http://schemas.microsoft.com/office/drawing/2014/main" id="{D676DD6C-3B4D-43F7-B768-5AD4EC2AE823}"/>
              </a:ext>
            </a:extLst>
          </p:cNvPr>
          <p:cNvSpPr txBox="1">
            <a:spLocks/>
          </p:cNvSpPr>
          <p:nvPr/>
        </p:nvSpPr>
        <p:spPr>
          <a:xfrm>
            <a:off x="0" y="1"/>
            <a:ext cx="9144000" cy="54591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800" dirty="0"/>
              <a:t>Series: Burdens are lifted…Part 1. “Come unto Me.”</a:t>
            </a:r>
          </a:p>
        </p:txBody>
      </p:sp>
      <p:pic>
        <p:nvPicPr>
          <p:cNvPr id="1032" name="Picture 8" descr="Dealing With Grief Self Hypnosis Download">
            <a:extLst>
              <a:ext uri="{FF2B5EF4-FFF2-40B4-BE49-F238E27FC236}">
                <a16:creationId xmlns:a16="http://schemas.microsoft.com/office/drawing/2014/main" id="{2EB4D7C9-511E-4023-A30B-37DF85437D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5373"/>
          <a:stretch/>
        </p:blipFill>
        <p:spPr bwMode="auto">
          <a:xfrm>
            <a:off x="0" y="1488951"/>
            <a:ext cx="4514851" cy="4341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123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6DA41-2488-436A-9071-50DE90EEDB57}"/>
              </a:ext>
            </a:extLst>
          </p:cNvPr>
          <p:cNvSpPr>
            <a:spLocks noGrp="1"/>
          </p:cNvSpPr>
          <p:nvPr>
            <p:ph sz="half" idx="1"/>
          </p:nvPr>
        </p:nvSpPr>
        <p:spPr>
          <a:xfrm>
            <a:off x="628650" y="764275"/>
            <a:ext cx="7886700" cy="914400"/>
          </a:xfrm>
        </p:spPr>
        <p:txBody>
          <a:bodyPr/>
          <a:lstStyle/>
          <a:p>
            <a:r>
              <a:rPr lang="en-NZ" dirty="0"/>
              <a:t>Burdens abound…</a:t>
            </a:r>
          </a:p>
        </p:txBody>
      </p:sp>
      <p:sp>
        <p:nvSpPr>
          <p:cNvPr id="4" name="Content Placeholder 3">
            <a:extLst>
              <a:ext uri="{FF2B5EF4-FFF2-40B4-BE49-F238E27FC236}">
                <a16:creationId xmlns:a16="http://schemas.microsoft.com/office/drawing/2014/main" id="{19266502-31CC-4273-8F14-6E667BF7394A}"/>
              </a:ext>
            </a:extLst>
          </p:cNvPr>
          <p:cNvSpPr>
            <a:spLocks noGrp="1"/>
          </p:cNvSpPr>
          <p:nvPr>
            <p:ph sz="half" idx="2"/>
          </p:nvPr>
        </p:nvSpPr>
        <p:spPr>
          <a:xfrm>
            <a:off x="4629150" y="1825624"/>
            <a:ext cx="3886200" cy="4807187"/>
          </a:xfrm>
        </p:spPr>
        <p:txBody>
          <a:bodyPr/>
          <a:lstStyle/>
          <a:p>
            <a:r>
              <a:rPr lang="en-NZ" dirty="0"/>
              <a:t>All of us are burdened</a:t>
            </a:r>
          </a:p>
          <a:p>
            <a:r>
              <a:rPr lang="en-NZ" dirty="0"/>
              <a:t>Some burdens are common to all of us:</a:t>
            </a:r>
          </a:p>
          <a:p>
            <a:endParaRPr lang="en-NZ" dirty="0"/>
          </a:p>
          <a:p>
            <a:pPr lvl="1"/>
            <a:r>
              <a:rPr lang="en-NZ" sz="2800" dirty="0"/>
              <a:t>Physical pain</a:t>
            </a:r>
          </a:p>
          <a:p>
            <a:pPr lvl="1"/>
            <a:endParaRPr lang="en-NZ" sz="2800" dirty="0"/>
          </a:p>
        </p:txBody>
      </p:sp>
      <p:sp>
        <p:nvSpPr>
          <p:cNvPr id="6" name="Content Placeholder 2">
            <a:extLst>
              <a:ext uri="{FF2B5EF4-FFF2-40B4-BE49-F238E27FC236}">
                <a16:creationId xmlns:a16="http://schemas.microsoft.com/office/drawing/2014/main" id="{D676DD6C-3B4D-43F7-B768-5AD4EC2AE823}"/>
              </a:ext>
            </a:extLst>
          </p:cNvPr>
          <p:cNvSpPr txBox="1">
            <a:spLocks/>
          </p:cNvSpPr>
          <p:nvPr/>
        </p:nvSpPr>
        <p:spPr>
          <a:xfrm>
            <a:off x="0" y="1"/>
            <a:ext cx="9144000" cy="54591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800" dirty="0"/>
              <a:t>Series: Burdens are lifted…Part 1. “Come unto Me.”</a:t>
            </a:r>
          </a:p>
        </p:txBody>
      </p:sp>
      <p:pic>
        <p:nvPicPr>
          <p:cNvPr id="5122" name="Picture 2" descr="Why do you need physical therapy | Shoulder Pain ...">
            <a:extLst>
              <a:ext uri="{FF2B5EF4-FFF2-40B4-BE49-F238E27FC236}">
                <a16:creationId xmlns:a16="http://schemas.microsoft.com/office/drawing/2014/main" id="{29E04F05-0191-47D1-8A57-6DBB27D4E4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448" r="24478"/>
          <a:stretch/>
        </p:blipFill>
        <p:spPr bwMode="auto">
          <a:xfrm>
            <a:off x="393227" y="1482961"/>
            <a:ext cx="4121624" cy="514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701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6DA41-2488-436A-9071-50DE90EEDB57}"/>
              </a:ext>
            </a:extLst>
          </p:cNvPr>
          <p:cNvSpPr>
            <a:spLocks noGrp="1"/>
          </p:cNvSpPr>
          <p:nvPr>
            <p:ph sz="half" idx="1"/>
          </p:nvPr>
        </p:nvSpPr>
        <p:spPr>
          <a:xfrm>
            <a:off x="628650" y="764275"/>
            <a:ext cx="7886700" cy="914400"/>
          </a:xfrm>
        </p:spPr>
        <p:txBody>
          <a:bodyPr/>
          <a:lstStyle/>
          <a:p>
            <a:r>
              <a:rPr lang="en-NZ" dirty="0"/>
              <a:t>Burdens abound…</a:t>
            </a:r>
          </a:p>
        </p:txBody>
      </p:sp>
      <p:sp>
        <p:nvSpPr>
          <p:cNvPr id="4" name="Content Placeholder 3">
            <a:extLst>
              <a:ext uri="{FF2B5EF4-FFF2-40B4-BE49-F238E27FC236}">
                <a16:creationId xmlns:a16="http://schemas.microsoft.com/office/drawing/2014/main" id="{19266502-31CC-4273-8F14-6E667BF7394A}"/>
              </a:ext>
            </a:extLst>
          </p:cNvPr>
          <p:cNvSpPr>
            <a:spLocks noGrp="1"/>
          </p:cNvSpPr>
          <p:nvPr>
            <p:ph sz="half" idx="2"/>
          </p:nvPr>
        </p:nvSpPr>
        <p:spPr>
          <a:xfrm>
            <a:off x="4629150" y="1825624"/>
            <a:ext cx="3886200" cy="4807187"/>
          </a:xfrm>
        </p:spPr>
        <p:txBody>
          <a:bodyPr/>
          <a:lstStyle/>
          <a:p>
            <a:r>
              <a:rPr lang="en-NZ" dirty="0"/>
              <a:t>All of us are burdened</a:t>
            </a:r>
          </a:p>
          <a:p>
            <a:r>
              <a:rPr lang="en-NZ" dirty="0"/>
              <a:t>Some burdens are common to all of us:</a:t>
            </a:r>
          </a:p>
          <a:p>
            <a:endParaRPr lang="en-NZ" dirty="0"/>
          </a:p>
          <a:p>
            <a:pPr lvl="1"/>
            <a:r>
              <a:rPr lang="en-NZ" sz="2800" dirty="0"/>
              <a:t>Physical pain</a:t>
            </a:r>
          </a:p>
          <a:p>
            <a:pPr lvl="1"/>
            <a:r>
              <a:rPr lang="en-NZ" sz="2800" dirty="0"/>
              <a:t>Illness</a:t>
            </a:r>
          </a:p>
          <a:p>
            <a:pPr lvl="1"/>
            <a:endParaRPr lang="en-NZ" sz="2800" dirty="0"/>
          </a:p>
        </p:txBody>
      </p:sp>
      <p:sp>
        <p:nvSpPr>
          <p:cNvPr id="6" name="Content Placeholder 2">
            <a:extLst>
              <a:ext uri="{FF2B5EF4-FFF2-40B4-BE49-F238E27FC236}">
                <a16:creationId xmlns:a16="http://schemas.microsoft.com/office/drawing/2014/main" id="{D676DD6C-3B4D-43F7-B768-5AD4EC2AE823}"/>
              </a:ext>
            </a:extLst>
          </p:cNvPr>
          <p:cNvSpPr txBox="1">
            <a:spLocks/>
          </p:cNvSpPr>
          <p:nvPr/>
        </p:nvSpPr>
        <p:spPr>
          <a:xfrm>
            <a:off x="0" y="1"/>
            <a:ext cx="9144000" cy="54591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800" dirty="0"/>
              <a:t>Series: Burdens are lifted…Part 1. “Come unto Me.”</a:t>
            </a:r>
          </a:p>
        </p:txBody>
      </p:sp>
      <p:pic>
        <p:nvPicPr>
          <p:cNvPr id="5122" name="Picture 2" descr="Why do you need physical therapy | Shoulder Pain ...">
            <a:extLst>
              <a:ext uri="{FF2B5EF4-FFF2-40B4-BE49-F238E27FC236}">
                <a16:creationId xmlns:a16="http://schemas.microsoft.com/office/drawing/2014/main" id="{29E04F05-0191-47D1-8A57-6DBB27D4E4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448" r="24478"/>
          <a:stretch/>
        </p:blipFill>
        <p:spPr bwMode="auto">
          <a:xfrm>
            <a:off x="393227" y="1482961"/>
            <a:ext cx="4121624" cy="514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904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6DA41-2488-436A-9071-50DE90EEDB57}"/>
              </a:ext>
            </a:extLst>
          </p:cNvPr>
          <p:cNvSpPr>
            <a:spLocks noGrp="1"/>
          </p:cNvSpPr>
          <p:nvPr>
            <p:ph sz="half" idx="1"/>
          </p:nvPr>
        </p:nvSpPr>
        <p:spPr>
          <a:xfrm>
            <a:off x="628650" y="764275"/>
            <a:ext cx="7886700" cy="914400"/>
          </a:xfrm>
        </p:spPr>
        <p:txBody>
          <a:bodyPr/>
          <a:lstStyle/>
          <a:p>
            <a:r>
              <a:rPr lang="en-NZ" dirty="0"/>
              <a:t>Burdens abound…</a:t>
            </a:r>
          </a:p>
        </p:txBody>
      </p:sp>
      <p:sp>
        <p:nvSpPr>
          <p:cNvPr id="4" name="Content Placeholder 3">
            <a:extLst>
              <a:ext uri="{FF2B5EF4-FFF2-40B4-BE49-F238E27FC236}">
                <a16:creationId xmlns:a16="http://schemas.microsoft.com/office/drawing/2014/main" id="{19266502-31CC-4273-8F14-6E667BF7394A}"/>
              </a:ext>
            </a:extLst>
          </p:cNvPr>
          <p:cNvSpPr>
            <a:spLocks noGrp="1"/>
          </p:cNvSpPr>
          <p:nvPr>
            <p:ph sz="half" idx="2"/>
          </p:nvPr>
        </p:nvSpPr>
        <p:spPr>
          <a:xfrm>
            <a:off x="4629150" y="1825624"/>
            <a:ext cx="3886200" cy="4807187"/>
          </a:xfrm>
        </p:spPr>
        <p:txBody>
          <a:bodyPr/>
          <a:lstStyle/>
          <a:p>
            <a:r>
              <a:rPr lang="en-NZ" dirty="0"/>
              <a:t>All of us are burdened</a:t>
            </a:r>
          </a:p>
          <a:p>
            <a:r>
              <a:rPr lang="en-NZ" dirty="0"/>
              <a:t>Some burdens are common to all of us:</a:t>
            </a:r>
          </a:p>
          <a:p>
            <a:endParaRPr lang="en-NZ" dirty="0"/>
          </a:p>
          <a:p>
            <a:pPr lvl="1"/>
            <a:r>
              <a:rPr lang="en-NZ" sz="2800" dirty="0"/>
              <a:t>Physical pain</a:t>
            </a:r>
          </a:p>
          <a:p>
            <a:pPr lvl="1"/>
            <a:r>
              <a:rPr lang="en-NZ" sz="2800" dirty="0"/>
              <a:t>Illness</a:t>
            </a:r>
          </a:p>
          <a:p>
            <a:pPr lvl="1"/>
            <a:r>
              <a:rPr lang="en-NZ" sz="2800" dirty="0"/>
              <a:t>Infirmity</a:t>
            </a:r>
          </a:p>
          <a:p>
            <a:pPr lvl="1"/>
            <a:endParaRPr lang="en-NZ" sz="2800" dirty="0"/>
          </a:p>
        </p:txBody>
      </p:sp>
      <p:sp>
        <p:nvSpPr>
          <p:cNvPr id="6" name="Content Placeholder 2">
            <a:extLst>
              <a:ext uri="{FF2B5EF4-FFF2-40B4-BE49-F238E27FC236}">
                <a16:creationId xmlns:a16="http://schemas.microsoft.com/office/drawing/2014/main" id="{D676DD6C-3B4D-43F7-B768-5AD4EC2AE823}"/>
              </a:ext>
            </a:extLst>
          </p:cNvPr>
          <p:cNvSpPr txBox="1">
            <a:spLocks/>
          </p:cNvSpPr>
          <p:nvPr/>
        </p:nvSpPr>
        <p:spPr>
          <a:xfrm>
            <a:off x="0" y="1"/>
            <a:ext cx="9144000" cy="54591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800" dirty="0"/>
              <a:t>Series: Burdens are lifted…Part 1. “Come unto Me.”</a:t>
            </a:r>
          </a:p>
        </p:txBody>
      </p:sp>
      <p:pic>
        <p:nvPicPr>
          <p:cNvPr id="5122" name="Picture 2" descr="Why do you need physical therapy | Shoulder Pain ...">
            <a:extLst>
              <a:ext uri="{FF2B5EF4-FFF2-40B4-BE49-F238E27FC236}">
                <a16:creationId xmlns:a16="http://schemas.microsoft.com/office/drawing/2014/main" id="{29E04F05-0191-47D1-8A57-6DBB27D4E4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448" r="24478"/>
          <a:stretch/>
        </p:blipFill>
        <p:spPr bwMode="auto">
          <a:xfrm>
            <a:off x="393227" y="1482961"/>
            <a:ext cx="4121624" cy="514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695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6DA41-2488-436A-9071-50DE90EEDB57}"/>
              </a:ext>
            </a:extLst>
          </p:cNvPr>
          <p:cNvSpPr>
            <a:spLocks noGrp="1"/>
          </p:cNvSpPr>
          <p:nvPr>
            <p:ph sz="half" idx="1"/>
          </p:nvPr>
        </p:nvSpPr>
        <p:spPr>
          <a:xfrm>
            <a:off x="628650" y="764275"/>
            <a:ext cx="7886700" cy="914400"/>
          </a:xfrm>
        </p:spPr>
        <p:txBody>
          <a:bodyPr/>
          <a:lstStyle/>
          <a:p>
            <a:r>
              <a:rPr lang="en-NZ" dirty="0"/>
              <a:t>Burdens abound…</a:t>
            </a:r>
          </a:p>
        </p:txBody>
      </p:sp>
      <p:sp>
        <p:nvSpPr>
          <p:cNvPr id="4" name="Content Placeholder 3">
            <a:extLst>
              <a:ext uri="{FF2B5EF4-FFF2-40B4-BE49-F238E27FC236}">
                <a16:creationId xmlns:a16="http://schemas.microsoft.com/office/drawing/2014/main" id="{19266502-31CC-4273-8F14-6E667BF7394A}"/>
              </a:ext>
            </a:extLst>
          </p:cNvPr>
          <p:cNvSpPr>
            <a:spLocks noGrp="1"/>
          </p:cNvSpPr>
          <p:nvPr>
            <p:ph sz="half" idx="2"/>
          </p:nvPr>
        </p:nvSpPr>
        <p:spPr/>
        <p:txBody>
          <a:bodyPr/>
          <a:lstStyle/>
          <a:p>
            <a:r>
              <a:rPr lang="en-NZ" dirty="0"/>
              <a:t>All of us are burdened</a:t>
            </a:r>
          </a:p>
          <a:p>
            <a:r>
              <a:rPr lang="en-NZ" dirty="0"/>
              <a:t>Some burdens are common to all of us:</a:t>
            </a:r>
          </a:p>
          <a:p>
            <a:endParaRPr lang="en-NZ" dirty="0"/>
          </a:p>
          <a:p>
            <a:pPr lvl="1"/>
            <a:r>
              <a:rPr lang="en-NZ" sz="2800" dirty="0"/>
              <a:t>Unemployment</a:t>
            </a:r>
          </a:p>
        </p:txBody>
      </p:sp>
      <p:sp>
        <p:nvSpPr>
          <p:cNvPr id="6" name="Content Placeholder 2">
            <a:extLst>
              <a:ext uri="{FF2B5EF4-FFF2-40B4-BE49-F238E27FC236}">
                <a16:creationId xmlns:a16="http://schemas.microsoft.com/office/drawing/2014/main" id="{D676DD6C-3B4D-43F7-B768-5AD4EC2AE823}"/>
              </a:ext>
            </a:extLst>
          </p:cNvPr>
          <p:cNvSpPr txBox="1">
            <a:spLocks/>
          </p:cNvSpPr>
          <p:nvPr/>
        </p:nvSpPr>
        <p:spPr>
          <a:xfrm>
            <a:off x="0" y="1"/>
            <a:ext cx="9144000" cy="54591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800" dirty="0"/>
              <a:t>Series: Burdens are lifted…Part 1. “Come unto Me.”</a:t>
            </a:r>
          </a:p>
        </p:txBody>
      </p:sp>
      <p:pic>
        <p:nvPicPr>
          <p:cNvPr id="1028" name="Picture 4">
            <a:extLst>
              <a:ext uri="{FF2B5EF4-FFF2-40B4-BE49-F238E27FC236}">
                <a16:creationId xmlns:a16="http://schemas.microsoft.com/office/drawing/2014/main" id="{C14F73D7-26EA-44DA-9C76-B31929ACB6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921" y="1825625"/>
            <a:ext cx="3864530" cy="4251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049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6DA41-2488-436A-9071-50DE90EEDB57}"/>
              </a:ext>
            </a:extLst>
          </p:cNvPr>
          <p:cNvSpPr>
            <a:spLocks noGrp="1"/>
          </p:cNvSpPr>
          <p:nvPr>
            <p:ph sz="half" idx="1"/>
          </p:nvPr>
        </p:nvSpPr>
        <p:spPr>
          <a:xfrm>
            <a:off x="628650" y="764275"/>
            <a:ext cx="7886700" cy="914400"/>
          </a:xfrm>
        </p:spPr>
        <p:txBody>
          <a:bodyPr/>
          <a:lstStyle/>
          <a:p>
            <a:r>
              <a:rPr lang="en-NZ" dirty="0"/>
              <a:t>Burdens abound…</a:t>
            </a:r>
          </a:p>
        </p:txBody>
      </p:sp>
      <p:sp>
        <p:nvSpPr>
          <p:cNvPr id="4" name="Content Placeholder 3">
            <a:extLst>
              <a:ext uri="{FF2B5EF4-FFF2-40B4-BE49-F238E27FC236}">
                <a16:creationId xmlns:a16="http://schemas.microsoft.com/office/drawing/2014/main" id="{19266502-31CC-4273-8F14-6E667BF7394A}"/>
              </a:ext>
            </a:extLst>
          </p:cNvPr>
          <p:cNvSpPr>
            <a:spLocks noGrp="1"/>
          </p:cNvSpPr>
          <p:nvPr>
            <p:ph sz="half" idx="2"/>
          </p:nvPr>
        </p:nvSpPr>
        <p:spPr/>
        <p:txBody>
          <a:bodyPr/>
          <a:lstStyle/>
          <a:p>
            <a:r>
              <a:rPr lang="en-NZ" dirty="0"/>
              <a:t>All of us are burdened</a:t>
            </a:r>
          </a:p>
          <a:p>
            <a:r>
              <a:rPr lang="en-NZ" dirty="0"/>
              <a:t>Some burdens are common to all of us:</a:t>
            </a:r>
          </a:p>
          <a:p>
            <a:endParaRPr lang="en-NZ" dirty="0"/>
          </a:p>
          <a:p>
            <a:pPr lvl="1"/>
            <a:r>
              <a:rPr lang="en-NZ" sz="2800" dirty="0"/>
              <a:t>Unemployment</a:t>
            </a:r>
          </a:p>
          <a:p>
            <a:pPr lvl="1"/>
            <a:r>
              <a:rPr lang="en-NZ" sz="2800" dirty="0"/>
              <a:t>Insufficient means</a:t>
            </a:r>
          </a:p>
        </p:txBody>
      </p:sp>
      <p:sp>
        <p:nvSpPr>
          <p:cNvPr id="6" name="Content Placeholder 2">
            <a:extLst>
              <a:ext uri="{FF2B5EF4-FFF2-40B4-BE49-F238E27FC236}">
                <a16:creationId xmlns:a16="http://schemas.microsoft.com/office/drawing/2014/main" id="{D676DD6C-3B4D-43F7-B768-5AD4EC2AE823}"/>
              </a:ext>
            </a:extLst>
          </p:cNvPr>
          <p:cNvSpPr txBox="1">
            <a:spLocks/>
          </p:cNvSpPr>
          <p:nvPr/>
        </p:nvSpPr>
        <p:spPr>
          <a:xfrm>
            <a:off x="0" y="1"/>
            <a:ext cx="9144000" cy="54591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800" dirty="0"/>
              <a:t>Series: Burdens are lifted…Part 1. “Come unto Me.”</a:t>
            </a:r>
          </a:p>
        </p:txBody>
      </p:sp>
      <p:pic>
        <p:nvPicPr>
          <p:cNvPr id="1028" name="Picture 4">
            <a:extLst>
              <a:ext uri="{FF2B5EF4-FFF2-40B4-BE49-F238E27FC236}">
                <a16:creationId xmlns:a16="http://schemas.microsoft.com/office/drawing/2014/main" id="{C14F73D7-26EA-44DA-9C76-B31929ACB6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921" y="1825625"/>
            <a:ext cx="3864530" cy="4251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758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6DA41-2488-436A-9071-50DE90EEDB57}"/>
              </a:ext>
            </a:extLst>
          </p:cNvPr>
          <p:cNvSpPr>
            <a:spLocks noGrp="1"/>
          </p:cNvSpPr>
          <p:nvPr>
            <p:ph sz="half" idx="1"/>
          </p:nvPr>
        </p:nvSpPr>
        <p:spPr>
          <a:xfrm>
            <a:off x="628650" y="764275"/>
            <a:ext cx="7886700" cy="914400"/>
          </a:xfrm>
        </p:spPr>
        <p:txBody>
          <a:bodyPr/>
          <a:lstStyle/>
          <a:p>
            <a:r>
              <a:rPr lang="en-NZ" dirty="0"/>
              <a:t>Burdens abound…</a:t>
            </a:r>
          </a:p>
        </p:txBody>
      </p:sp>
      <p:sp>
        <p:nvSpPr>
          <p:cNvPr id="4" name="Content Placeholder 3">
            <a:extLst>
              <a:ext uri="{FF2B5EF4-FFF2-40B4-BE49-F238E27FC236}">
                <a16:creationId xmlns:a16="http://schemas.microsoft.com/office/drawing/2014/main" id="{19266502-31CC-4273-8F14-6E667BF7394A}"/>
              </a:ext>
            </a:extLst>
          </p:cNvPr>
          <p:cNvSpPr>
            <a:spLocks noGrp="1"/>
          </p:cNvSpPr>
          <p:nvPr>
            <p:ph sz="half" idx="2"/>
          </p:nvPr>
        </p:nvSpPr>
        <p:spPr/>
        <p:txBody>
          <a:bodyPr/>
          <a:lstStyle/>
          <a:p>
            <a:r>
              <a:rPr lang="en-NZ" dirty="0"/>
              <a:t>All of us are burdened</a:t>
            </a:r>
          </a:p>
          <a:p>
            <a:r>
              <a:rPr lang="en-NZ" dirty="0"/>
              <a:t>Some burdens are common to all of us:</a:t>
            </a:r>
          </a:p>
          <a:p>
            <a:endParaRPr lang="en-NZ" dirty="0"/>
          </a:p>
          <a:p>
            <a:pPr lvl="1"/>
            <a:r>
              <a:rPr lang="en-NZ" sz="2800" dirty="0"/>
              <a:t>Unemployment</a:t>
            </a:r>
          </a:p>
          <a:p>
            <a:pPr lvl="1"/>
            <a:r>
              <a:rPr lang="en-NZ" sz="2800" dirty="0"/>
              <a:t>Insufficient means</a:t>
            </a:r>
          </a:p>
          <a:p>
            <a:pPr lvl="1"/>
            <a:r>
              <a:rPr lang="en-NZ" sz="2800" dirty="0"/>
              <a:t>Theft…</a:t>
            </a:r>
          </a:p>
        </p:txBody>
      </p:sp>
      <p:sp>
        <p:nvSpPr>
          <p:cNvPr id="6" name="Content Placeholder 2">
            <a:extLst>
              <a:ext uri="{FF2B5EF4-FFF2-40B4-BE49-F238E27FC236}">
                <a16:creationId xmlns:a16="http://schemas.microsoft.com/office/drawing/2014/main" id="{D676DD6C-3B4D-43F7-B768-5AD4EC2AE823}"/>
              </a:ext>
            </a:extLst>
          </p:cNvPr>
          <p:cNvSpPr txBox="1">
            <a:spLocks/>
          </p:cNvSpPr>
          <p:nvPr/>
        </p:nvSpPr>
        <p:spPr>
          <a:xfrm>
            <a:off x="0" y="1"/>
            <a:ext cx="9144000" cy="54591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800" dirty="0"/>
              <a:t>Series: Burdens are lifted…Part 1. “Come unto Me.”</a:t>
            </a:r>
          </a:p>
        </p:txBody>
      </p:sp>
      <p:pic>
        <p:nvPicPr>
          <p:cNvPr id="1028" name="Picture 4">
            <a:extLst>
              <a:ext uri="{FF2B5EF4-FFF2-40B4-BE49-F238E27FC236}">
                <a16:creationId xmlns:a16="http://schemas.microsoft.com/office/drawing/2014/main" id="{C14F73D7-26EA-44DA-9C76-B31929ACB6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921" y="1825625"/>
            <a:ext cx="3864530" cy="4251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142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6DA41-2488-436A-9071-50DE90EEDB57}"/>
              </a:ext>
            </a:extLst>
          </p:cNvPr>
          <p:cNvSpPr>
            <a:spLocks noGrp="1"/>
          </p:cNvSpPr>
          <p:nvPr>
            <p:ph sz="half" idx="1"/>
          </p:nvPr>
        </p:nvSpPr>
        <p:spPr>
          <a:xfrm>
            <a:off x="628650" y="764275"/>
            <a:ext cx="7886700" cy="914400"/>
          </a:xfrm>
        </p:spPr>
        <p:txBody>
          <a:bodyPr/>
          <a:lstStyle/>
          <a:p>
            <a:r>
              <a:rPr lang="en-NZ" dirty="0"/>
              <a:t>Burdens abound…</a:t>
            </a:r>
          </a:p>
        </p:txBody>
      </p:sp>
      <p:sp>
        <p:nvSpPr>
          <p:cNvPr id="4" name="Content Placeholder 3">
            <a:extLst>
              <a:ext uri="{FF2B5EF4-FFF2-40B4-BE49-F238E27FC236}">
                <a16:creationId xmlns:a16="http://schemas.microsoft.com/office/drawing/2014/main" id="{19266502-31CC-4273-8F14-6E667BF7394A}"/>
              </a:ext>
            </a:extLst>
          </p:cNvPr>
          <p:cNvSpPr>
            <a:spLocks noGrp="1"/>
          </p:cNvSpPr>
          <p:nvPr>
            <p:ph sz="half" idx="2"/>
          </p:nvPr>
        </p:nvSpPr>
        <p:spPr/>
        <p:txBody>
          <a:bodyPr/>
          <a:lstStyle/>
          <a:p>
            <a:r>
              <a:rPr lang="en-NZ" dirty="0"/>
              <a:t>All of us are burdened</a:t>
            </a:r>
          </a:p>
          <a:p>
            <a:r>
              <a:rPr lang="en-NZ" dirty="0"/>
              <a:t>Some burdens are common to all of us:</a:t>
            </a:r>
          </a:p>
          <a:p>
            <a:endParaRPr lang="en-NZ" dirty="0"/>
          </a:p>
          <a:p>
            <a:pPr lvl="1"/>
            <a:r>
              <a:rPr lang="en-NZ" sz="2800" dirty="0"/>
              <a:t>Lost in sin</a:t>
            </a:r>
          </a:p>
        </p:txBody>
      </p:sp>
      <p:sp>
        <p:nvSpPr>
          <p:cNvPr id="6" name="Content Placeholder 2">
            <a:extLst>
              <a:ext uri="{FF2B5EF4-FFF2-40B4-BE49-F238E27FC236}">
                <a16:creationId xmlns:a16="http://schemas.microsoft.com/office/drawing/2014/main" id="{D676DD6C-3B4D-43F7-B768-5AD4EC2AE823}"/>
              </a:ext>
            </a:extLst>
          </p:cNvPr>
          <p:cNvSpPr txBox="1">
            <a:spLocks/>
          </p:cNvSpPr>
          <p:nvPr/>
        </p:nvSpPr>
        <p:spPr>
          <a:xfrm>
            <a:off x="0" y="1"/>
            <a:ext cx="9144000" cy="54591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800" dirty="0"/>
              <a:t>Series: Burdens are lifted…Part 1. “Come unto Me.”</a:t>
            </a:r>
          </a:p>
        </p:txBody>
      </p:sp>
      <p:pic>
        <p:nvPicPr>
          <p:cNvPr id="3074" name="Picture 2" descr="Temptation | Jamice Ivie | WorshipHouse Media">
            <a:extLst>
              <a:ext uri="{FF2B5EF4-FFF2-40B4-BE49-F238E27FC236}">
                <a16:creationId xmlns:a16="http://schemas.microsoft.com/office/drawing/2014/main" id="{63CC43A9-9B7F-480B-A8F7-E4EB4032C4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91" y="1947862"/>
            <a:ext cx="3952875" cy="296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374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6DA41-2488-436A-9071-50DE90EEDB57}"/>
              </a:ext>
            </a:extLst>
          </p:cNvPr>
          <p:cNvSpPr>
            <a:spLocks noGrp="1"/>
          </p:cNvSpPr>
          <p:nvPr>
            <p:ph sz="half" idx="1"/>
          </p:nvPr>
        </p:nvSpPr>
        <p:spPr>
          <a:xfrm>
            <a:off x="628650" y="764275"/>
            <a:ext cx="7886700" cy="914400"/>
          </a:xfrm>
        </p:spPr>
        <p:txBody>
          <a:bodyPr/>
          <a:lstStyle/>
          <a:p>
            <a:r>
              <a:rPr lang="en-NZ" dirty="0"/>
              <a:t>Burdens abound…</a:t>
            </a:r>
          </a:p>
        </p:txBody>
      </p:sp>
      <p:sp>
        <p:nvSpPr>
          <p:cNvPr id="4" name="Content Placeholder 3">
            <a:extLst>
              <a:ext uri="{FF2B5EF4-FFF2-40B4-BE49-F238E27FC236}">
                <a16:creationId xmlns:a16="http://schemas.microsoft.com/office/drawing/2014/main" id="{19266502-31CC-4273-8F14-6E667BF7394A}"/>
              </a:ext>
            </a:extLst>
          </p:cNvPr>
          <p:cNvSpPr>
            <a:spLocks noGrp="1"/>
          </p:cNvSpPr>
          <p:nvPr>
            <p:ph sz="half" idx="2"/>
          </p:nvPr>
        </p:nvSpPr>
        <p:spPr/>
        <p:txBody>
          <a:bodyPr/>
          <a:lstStyle/>
          <a:p>
            <a:r>
              <a:rPr lang="en-NZ" dirty="0"/>
              <a:t>All of us are burdened</a:t>
            </a:r>
          </a:p>
          <a:p>
            <a:r>
              <a:rPr lang="en-NZ" dirty="0"/>
              <a:t>Some burdens are common to all of us:</a:t>
            </a:r>
          </a:p>
          <a:p>
            <a:endParaRPr lang="en-NZ" dirty="0"/>
          </a:p>
          <a:p>
            <a:pPr lvl="1"/>
            <a:r>
              <a:rPr lang="en-NZ" sz="2800" dirty="0"/>
              <a:t>Lost in sin</a:t>
            </a:r>
          </a:p>
          <a:p>
            <a:pPr lvl="1"/>
            <a:r>
              <a:rPr lang="en-NZ" sz="2800" dirty="0"/>
              <a:t>Temptation</a:t>
            </a:r>
          </a:p>
        </p:txBody>
      </p:sp>
      <p:sp>
        <p:nvSpPr>
          <p:cNvPr id="6" name="Content Placeholder 2">
            <a:extLst>
              <a:ext uri="{FF2B5EF4-FFF2-40B4-BE49-F238E27FC236}">
                <a16:creationId xmlns:a16="http://schemas.microsoft.com/office/drawing/2014/main" id="{D676DD6C-3B4D-43F7-B768-5AD4EC2AE823}"/>
              </a:ext>
            </a:extLst>
          </p:cNvPr>
          <p:cNvSpPr txBox="1">
            <a:spLocks/>
          </p:cNvSpPr>
          <p:nvPr/>
        </p:nvSpPr>
        <p:spPr>
          <a:xfrm>
            <a:off x="0" y="1"/>
            <a:ext cx="9144000" cy="54591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800" dirty="0"/>
              <a:t>Series: Burdens are lifted…Part 1. “Come unto Me.”</a:t>
            </a:r>
          </a:p>
        </p:txBody>
      </p:sp>
      <p:pic>
        <p:nvPicPr>
          <p:cNvPr id="3074" name="Picture 2" descr="Temptation | Jamice Ivie | WorshipHouse Media">
            <a:extLst>
              <a:ext uri="{FF2B5EF4-FFF2-40B4-BE49-F238E27FC236}">
                <a16:creationId xmlns:a16="http://schemas.microsoft.com/office/drawing/2014/main" id="{63CC43A9-9B7F-480B-A8F7-E4EB4032C4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91" y="1947862"/>
            <a:ext cx="3952875" cy="296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313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6DA41-2488-436A-9071-50DE90EEDB57}"/>
              </a:ext>
            </a:extLst>
          </p:cNvPr>
          <p:cNvSpPr>
            <a:spLocks noGrp="1"/>
          </p:cNvSpPr>
          <p:nvPr>
            <p:ph sz="half" idx="1"/>
          </p:nvPr>
        </p:nvSpPr>
        <p:spPr>
          <a:xfrm>
            <a:off x="628650" y="764275"/>
            <a:ext cx="7886700" cy="914400"/>
          </a:xfrm>
        </p:spPr>
        <p:txBody>
          <a:bodyPr/>
          <a:lstStyle/>
          <a:p>
            <a:r>
              <a:rPr lang="en-NZ" dirty="0"/>
              <a:t>Burdens abound…</a:t>
            </a:r>
          </a:p>
        </p:txBody>
      </p:sp>
      <p:sp>
        <p:nvSpPr>
          <p:cNvPr id="4" name="Content Placeholder 3">
            <a:extLst>
              <a:ext uri="{FF2B5EF4-FFF2-40B4-BE49-F238E27FC236}">
                <a16:creationId xmlns:a16="http://schemas.microsoft.com/office/drawing/2014/main" id="{19266502-31CC-4273-8F14-6E667BF7394A}"/>
              </a:ext>
            </a:extLst>
          </p:cNvPr>
          <p:cNvSpPr>
            <a:spLocks noGrp="1"/>
          </p:cNvSpPr>
          <p:nvPr>
            <p:ph sz="half" idx="2"/>
          </p:nvPr>
        </p:nvSpPr>
        <p:spPr/>
        <p:txBody>
          <a:bodyPr/>
          <a:lstStyle/>
          <a:p>
            <a:r>
              <a:rPr lang="en-NZ" dirty="0"/>
              <a:t>All of us are burdened</a:t>
            </a:r>
          </a:p>
          <a:p>
            <a:r>
              <a:rPr lang="en-NZ" dirty="0"/>
              <a:t>Some burdens are common to all of us:</a:t>
            </a:r>
          </a:p>
          <a:p>
            <a:endParaRPr lang="en-NZ" dirty="0"/>
          </a:p>
          <a:p>
            <a:pPr lvl="1"/>
            <a:r>
              <a:rPr lang="en-NZ" sz="2800" dirty="0"/>
              <a:t>Lost in sin</a:t>
            </a:r>
          </a:p>
          <a:p>
            <a:pPr lvl="1"/>
            <a:r>
              <a:rPr lang="en-NZ" sz="2800" dirty="0"/>
              <a:t>Temptation</a:t>
            </a:r>
          </a:p>
          <a:p>
            <a:pPr lvl="1"/>
            <a:r>
              <a:rPr lang="en-NZ" sz="2800" dirty="0"/>
              <a:t>Trials</a:t>
            </a:r>
          </a:p>
        </p:txBody>
      </p:sp>
      <p:sp>
        <p:nvSpPr>
          <p:cNvPr id="6" name="Content Placeholder 2">
            <a:extLst>
              <a:ext uri="{FF2B5EF4-FFF2-40B4-BE49-F238E27FC236}">
                <a16:creationId xmlns:a16="http://schemas.microsoft.com/office/drawing/2014/main" id="{D676DD6C-3B4D-43F7-B768-5AD4EC2AE823}"/>
              </a:ext>
            </a:extLst>
          </p:cNvPr>
          <p:cNvSpPr txBox="1">
            <a:spLocks/>
          </p:cNvSpPr>
          <p:nvPr/>
        </p:nvSpPr>
        <p:spPr>
          <a:xfrm>
            <a:off x="0" y="1"/>
            <a:ext cx="9144000" cy="54591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800" dirty="0"/>
              <a:t>Series: Burdens are lifted…Part 1. “Come unto Me.”</a:t>
            </a:r>
          </a:p>
        </p:txBody>
      </p:sp>
      <p:pic>
        <p:nvPicPr>
          <p:cNvPr id="3074" name="Picture 2" descr="Temptation | Jamice Ivie | WorshipHouse Media">
            <a:extLst>
              <a:ext uri="{FF2B5EF4-FFF2-40B4-BE49-F238E27FC236}">
                <a16:creationId xmlns:a16="http://schemas.microsoft.com/office/drawing/2014/main" id="{63CC43A9-9B7F-480B-A8F7-E4EB4032C4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91" y="1947862"/>
            <a:ext cx="3952875" cy="296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601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00" name="Content Placeholder 2">
            <a:extLst>
              <a:ext uri="{FF2B5EF4-FFF2-40B4-BE49-F238E27FC236}">
                <a16:creationId xmlns:a16="http://schemas.microsoft.com/office/drawing/2014/main" id="{A347F16A-F3C2-48FA-84B2-0DD757271A3D}"/>
              </a:ext>
            </a:extLst>
          </p:cNvPr>
          <p:cNvGraphicFramePr>
            <a:graphicFrameLocks noGrp="1"/>
          </p:cNvGraphicFramePr>
          <p:nvPr>
            <p:ph sz="half" idx="1"/>
          </p:nvPr>
        </p:nvGraphicFramePr>
        <p:xfrm>
          <a:off x="628650" y="791570"/>
          <a:ext cx="5567434" cy="2743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His Word in Pictures: Matthew 11:28">
            <a:extLst>
              <a:ext uri="{FF2B5EF4-FFF2-40B4-BE49-F238E27FC236}">
                <a16:creationId xmlns:a16="http://schemas.microsoft.com/office/drawing/2014/main" id="{A63F8087-41D8-4AE2-BCC2-94A472033FEB}"/>
              </a:ext>
            </a:extLst>
          </p:cNvPr>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bwMode="auto">
          <a:xfrm>
            <a:off x="4629149" y="2674901"/>
            <a:ext cx="4498579" cy="3070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520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6DA41-2488-436A-9071-50DE90EEDB57}"/>
              </a:ext>
            </a:extLst>
          </p:cNvPr>
          <p:cNvSpPr>
            <a:spLocks noGrp="1"/>
          </p:cNvSpPr>
          <p:nvPr>
            <p:ph sz="half" idx="1"/>
          </p:nvPr>
        </p:nvSpPr>
        <p:spPr>
          <a:xfrm>
            <a:off x="628650" y="764275"/>
            <a:ext cx="7886700" cy="914400"/>
          </a:xfrm>
        </p:spPr>
        <p:txBody>
          <a:bodyPr>
            <a:normAutofit/>
          </a:bodyPr>
          <a:lstStyle/>
          <a:p>
            <a:r>
              <a:rPr lang="en-NZ" dirty="0"/>
              <a:t>Where comfort is offered…</a:t>
            </a:r>
          </a:p>
        </p:txBody>
      </p:sp>
      <p:sp>
        <p:nvSpPr>
          <p:cNvPr id="4" name="Content Placeholder 3">
            <a:extLst>
              <a:ext uri="{FF2B5EF4-FFF2-40B4-BE49-F238E27FC236}">
                <a16:creationId xmlns:a16="http://schemas.microsoft.com/office/drawing/2014/main" id="{19266502-31CC-4273-8F14-6E667BF7394A}"/>
              </a:ext>
            </a:extLst>
          </p:cNvPr>
          <p:cNvSpPr>
            <a:spLocks noGrp="1"/>
          </p:cNvSpPr>
          <p:nvPr>
            <p:ph sz="half" idx="2"/>
          </p:nvPr>
        </p:nvSpPr>
        <p:spPr>
          <a:xfrm>
            <a:off x="4629149" y="1825624"/>
            <a:ext cx="4351077" cy="5032375"/>
          </a:xfrm>
        </p:spPr>
        <p:txBody>
          <a:bodyPr>
            <a:noAutofit/>
          </a:bodyPr>
          <a:lstStyle/>
          <a:p>
            <a:r>
              <a:rPr lang="en-NZ" spc="-100" dirty="0"/>
              <a:t>The comfort of man—presented as if the comfort of God:</a:t>
            </a:r>
          </a:p>
          <a:p>
            <a:endParaRPr lang="en-NZ" sz="800" spc="-100" dirty="0"/>
          </a:p>
          <a:p>
            <a:r>
              <a:rPr lang="en-NZ" b="1" i="0" u="none" strike="noStrike" spc="-100" dirty="0">
                <a:solidFill>
                  <a:schemeClr val="bg1"/>
                </a:solidFill>
                <a:effectLst/>
              </a:rPr>
              <a:t>Matthew 23:15</a:t>
            </a:r>
            <a:r>
              <a:rPr lang="en-NZ" b="0" i="0" spc="-100" dirty="0">
                <a:solidFill>
                  <a:schemeClr val="bg1"/>
                </a:solidFill>
                <a:effectLst/>
              </a:rPr>
              <a:t> "Woe to you, scribes and Pharisees, hypocrites! For you travel land and sea to win one proselyte, [convert] and when he is won, you make him twice as much a son of hell as yourselves.</a:t>
            </a:r>
            <a:endParaRPr lang="en-NZ" spc="-100" dirty="0">
              <a:solidFill>
                <a:schemeClr val="bg1"/>
              </a:solidFill>
            </a:endParaRPr>
          </a:p>
        </p:txBody>
      </p:sp>
      <p:sp>
        <p:nvSpPr>
          <p:cNvPr id="6" name="Content Placeholder 2">
            <a:extLst>
              <a:ext uri="{FF2B5EF4-FFF2-40B4-BE49-F238E27FC236}">
                <a16:creationId xmlns:a16="http://schemas.microsoft.com/office/drawing/2014/main" id="{D676DD6C-3B4D-43F7-B768-5AD4EC2AE823}"/>
              </a:ext>
            </a:extLst>
          </p:cNvPr>
          <p:cNvSpPr txBox="1">
            <a:spLocks/>
          </p:cNvSpPr>
          <p:nvPr/>
        </p:nvSpPr>
        <p:spPr>
          <a:xfrm>
            <a:off x="0" y="1"/>
            <a:ext cx="9144000" cy="54591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800" dirty="0"/>
              <a:t>Series: Burdens are lifted…Part 1. “Come unto Me.”</a:t>
            </a:r>
          </a:p>
        </p:txBody>
      </p:sp>
      <p:pic>
        <p:nvPicPr>
          <p:cNvPr id="7170" name="Picture 2" descr="The Fraternity of the Pharisees – Christianity ✝️ in the World 🌎!">
            <a:extLst>
              <a:ext uri="{FF2B5EF4-FFF2-40B4-BE49-F238E27FC236}">
                <a16:creationId xmlns:a16="http://schemas.microsoft.com/office/drawing/2014/main" id="{634D9671-CCAA-443B-8E7E-1773F3391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805" y="1562764"/>
            <a:ext cx="4135272" cy="5003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096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6DA41-2488-436A-9071-50DE90EEDB57}"/>
              </a:ext>
            </a:extLst>
          </p:cNvPr>
          <p:cNvSpPr>
            <a:spLocks noGrp="1"/>
          </p:cNvSpPr>
          <p:nvPr>
            <p:ph sz="half" idx="1"/>
          </p:nvPr>
        </p:nvSpPr>
        <p:spPr>
          <a:xfrm>
            <a:off x="628650" y="764275"/>
            <a:ext cx="7886700" cy="914400"/>
          </a:xfrm>
        </p:spPr>
        <p:txBody>
          <a:bodyPr>
            <a:normAutofit/>
          </a:bodyPr>
          <a:lstStyle/>
          <a:p>
            <a:r>
              <a:rPr lang="en-NZ" dirty="0"/>
              <a:t>Where comfort is offered…</a:t>
            </a:r>
          </a:p>
        </p:txBody>
      </p:sp>
      <p:sp>
        <p:nvSpPr>
          <p:cNvPr id="4" name="Content Placeholder 3">
            <a:extLst>
              <a:ext uri="{FF2B5EF4-FFF2-40B4-BE49-F238E27FC236}">
                <a16:creationId xmlns:a16="http://schemas.microsoft.com/office/drawing/2014/main" id="{19266502-31CC-4273-8F14-6E667BF7394A}"/>
              </a:ext>
            </a:extLst>
          </p:cNvPr>
          <p:cNvSpPr>
            <a:spLocks noGrp="1"/>
          </p:cNvSpPr>
          <p:nvPr>
            <p:ph sz="half" idx="2"/>
          </p:nvPr>
        </p:nvSpPr>
        <p:spPr>
          <a:xfrm>
            <a:off x="4629149" y="1825624"/>
            <a:ext cx="4351077" cy="5032375"/>
          </a:xfrm>
        </p:spPr>
        <p:txBody>
          <a:bodyPr>
            <a:noAutofit/>
          </a:bodyPr>
          <a:lstStyle/>
          <a:p>
            <a:r>
              <a:rPr lang="en-NZ" spc="-100" dirty="0"/>
              <a:t>The comfort of man—presented as if the comfort of God:</a:t>
            </a:r>
          </a:p>
          <a:p>
            <a:endParaRPr lang="en-NZ" sz="800" spc="-100" dirty="0"/>
          </a:p>
          <a:p>
            <a:r>
              <a:rPr lang="en-NZ" b="1" i="0" u="none" strike="noStrike" spc="-100" dirty="0">
                <a:effectLst/>
              </a:rPr>
              <a:t>Matthew 23:15</a:t>
            </a:r>
            <a:r>
              <a:rPr lang="en-NZ" b="0" i="0" spc="-100" dirty="0">
                <a:effectLst/>
              </a:rPr>
              <a:t> "Woe to you, scribes and Pharisees, hypocrites</a:t>
            </a:r>
            <a:r>
              <a:rPr lang="en-NZ" b="0" i="0" spc="-100" dirty="0">
                <a:solidFill>
                  <a:srgbClr val="0A0A0A"/>
                </a:solidFill>
                <a:effectLst/>
              </a:rPr>
              <a:t>! For you travel land and sea to win one proselyte, [convert] and when he is won, you make him twice as much a son of hell as yourselves.</a:t>
            </a:r>
            <a:endParaRPr lang="en-NZ" spc="-100" dirty="0"/>
          </a:p>
        </p:txBody>
      </p:sp>
      <p:sp>
        <p:nvSpPr>
          <p:cNvPr id="6" name="Content Placeholder 2">
            <a:extLst>
              <a:ext uri="{FF2B5EF4-FFF2-40B4-BE49-F238E27FC236}">
                <a16:creationId xmlns:a16="http://schemas.microsoft.com/office/drawing/2014/main" id="{D676DD6C-3B4D-43F7-B768-5AD4EC2AE823}"/>
              </a:ext>
            </a:extLst>
          </p:cNvPr>
          <p:cNvSpPr txBox="1">
            <a:spLocks/>
          </p:cNvSpPr>
          <p:nvPr/>
        </p:nvSpPr>
        <p:spPr>
          <a:xfrm>
            <a:off x="0" y="1"/>
            <a:ext cx="9144000" cy="54591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800" dirty="0"/>
              <a:t>Series: Burdens are lifted…Part 1. “Come unto Me.”</a:t>
            </a:r>
          </a:p>
        </p:txBody>
      </p:sp>
      <p:pic>
        <p:nvPicPr>
          <p:cNvPr id="7170" name="Picture 2" descr="The Fraternity of the Pharisees – Christianity ✝️ in the World 🌎!">
            <a:extLst>
              <a:ext uri="{FF2B5EF4-FFF2-40B4-BE49-F238E27FC236}">
                <a16:creationId xmlns:a16="http://schemas.microsoft.com/office/drawing/2014/main" id="{634D9671-CCAA-443B-8E7E-1773F3391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805" y="1562764"/>
            <a:ext cx="4135272" cy="5003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205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6DA41-2488-436A-9071-50DE90EEDB57}"/>
              </a:ext>
            </a:extLst>
          </p:cNvPr>
          <p:cNvSpPr>
            <a:spLocks noGrp="1"/>
          </p:cNvSpPr>
          <p:nvPr>
            <p:ph sz="half" idx="1"/>
          </p:nvPr>
        </p:nvSpPr>
        <p:spPr>
          <a:xfrm>
            <a:off x="628650" y="764275"/>
            <a:ext cx="7886700" cy="914400"/>
          </a:xfrm>
        </p:spPr>
        <p:txBody>
          <a:bodyPr>
            <a:normAutofit/>
          </a:bodyPr>
          <a:lstStyle/>
          <a:p>
            <a:r>
              <a:rPr lang="en-NZ" dirty="0"/>
              <a:t>Where comfort is offered…</a:t>
            </a:r>
          </a:p>
        </p:txBody>
      </p:sp>
      <p:sp>
        <p:nvSpPr>
          <p:cNvPr id="4" name="Content Placeholder 3">
            <a:extLst>
              <a:ext uri="{FF2B5EF4-FFF2-40B4-BE49-F238E27FC236}">
                <a16:creationId xmlns:a16="http://schemas.microsoft.com/office/drawing/2014/main" id="{19266502-31CC-4273-8F14-6E667BF7394A}"/>
              </a:ext>
            </a:extLst>
          </p:cNvPr>
          <p:cNvSpPr>
            <a:spLocks noGrp="1"/>
          </p:cNvSpPr>
          <p:nvPr>
            <p:ph sz="half" idx="2"/>
          </p:nvPr>
        </p:nvSpPr>
        <p:spPr>
          <a:xfrm>
            <a:off x="4629149" y="1825624"/>
            <a:ext cx="4351077" cy="5032375"/>
          </a:xfrm>
        </p:spPr>
        <p:txBody>
          <a:bodyPr>
            <a:noAutofit/>
          </a:bodyPr>
          <a:lstStyle/>
          <a:p>
            <a:r>
              <a:rPr lang="en-NZ" spc="-100" dirty="0"/>
              <a:t>The comfort of man—presented as if the comfort of God:</a:t>
            </a:r>
          </a:p>
          <a:p>
            <a:endParaRPr lang="en-NZ" sz="800" spc="-100" dirty="0"/>
          </a:p>
          <a:p>
            <a:r>
              <a:rPr lang="en-NZ" b="0" i="0" spc="-100" dirty="0">
                <a:solidFill>
                  <a:srgbClr val="0A0A0A"/>
                </a:solidFill>
                <a:effectLst/>
              </a:rPr>
              <a:t>Fear</a:t>
            </a:r>
          </a:p>
          <a:p>
            <a:endParaRPr lang="en-NZ" b="0" i="0" spc="-100" dirty="0">
              <a:solidFill>
                <a:srgbClr val="0A0A0A"/>
              </a:solidFill>
              <a:effectLst/>
            </a:endParaRPr>
          </a:p>
        </p:txBody>
      </p:sp>
      <p:sp>
        <p:nvSpPr>
          <p:cNvPr id="6" name="Content Placeholder 2">
            <a:extLst>
              <a:ext uri="{FF2B5EF4-FFF2-40B4-BE49-F238E27FC236}">
                <a16:creationId xmlns:a16="http://schemas.microsoft.com/office/drawing/2014/main" id="{D676DD6C-3B4D-43F7-B768-5AD4EC2AE823}"/>
              </a:ext>
            </a:extLst>
          </p:cNvPr>
          <p:cNvSpPr txBox="1">
            <a:spLocks/>
          </p:cNvSpPr>
          <p:nvPr/>
        </p:nvSpPr>
        <p:spPr>
          <a:xfrm>
            <a:off x="0" y="1"/>
            <a:ext cx="9144000" cy="54591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800" dirty="0"/>
              <a:t>Series: Burdens are lifted…Part 1. “Come unto Me.”</a:t>
            </a:r>
          </a:p>
        </p:txBody>
      </p:sp>
      <p:pic>
        <p:nvPicPr>
          <p:cNvPr id="7170" name="Picture 2" descr="The Fraternity of the Pharisees – Christianity ✝️ in the World 🌎!">
            <a:extLst>
              <a:ext uri="{FF2B5EF4-FFF2-40B4-BE49-F238E27FC236}">
                <a16:creationId xmlns:a16="http://schemas.microsoft.com/office/drawing/2014/main" id="{634D9671-CCAA-443B-8E7E-1773F3391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805" y="1562764"/>
            <a:ext cx="4135272" cy="5003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040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6DA41-2488-436A-9071-50DE90EEDB57}"/>
              </a:ext>
            </a:extLst>
          </p:cNvPr>
          <p:cNvSpPr>
            <a:spLocks noGrp="1"/>
          </p:cNvSpPr>
          <p:nvPr>
            <p:ph sz="half" idx="1"/>
          </p:nvPr>
        </p:nvSpPr>
        <p:spPr>
          <a:xfrm>
            <a:off x="628650" y="764275"/>
            <a:ext cx="7886700" cy="914400"/>
          </a:xfrm>
        </p:spPr>
        <p:txBody>
          <a:bodyPr>
            <a:normAutofit/>
          </a:bodyPr>
          <a:lstStyle/>
          <a:p>
            <a:r>
              <a:rPr lang="en-NZ" dirty="0"/>
              <a:t>Where comfort is offered…</a:t>
            </a:r>
          </a:p>
        </p:txBody>
      </p:sp>
      <p:sp>
        <p:nvSpPr>
          <p:cNvPr id="4" name="Content Placeholder 3">
            <a:extLst>
              <a:ext uri="{FF2B5EF4-FFF2-40B4-BE49-F238E27FC236}">
                <a16:creationId xmlns:a16="http://schemas.microsoft.com/office/drawing/2014/main" id="{19266502-31CC-4273-8F14-6E667BF7394A}"/>
              </a:ext>
            </a:extLst>
          </p:cNvPr>
          <p:cNvSpPr>
            <a:spLocks noGrp="1"/>
          </p:cNvSpPr>
          <p:nvPr>
            <p:ph sz="half" idx="2"/>
          </p:nvPr>
        </p:nvSpPr>
        <p:spPr>
          <a:xfrm>
            <a:off x="4629149" y="1825624"/>
            <a:ext cx="4351077" cy="5032375"/>
          </a:xfrm>
        </p:spPr>
        <p:txBody>
          <a:bodyPr>
            <a:noAutofit/>
          </a:bodyPr>
          <a:lstStyle/>
          <a:p>
            <a:r>
              <a:rPr lang="en-NZ" spc="-100" dirty="0"/>
              <a:t>The comfort of man—presented as if the comfort of God:</a:t>
            </a:r>
          </a:p>
          <a:p>
            <a:endParaRPr lang="en-NZ" sz="800" spc="-100" dirty="0"/>
          </a:p>
          <a:p>
            <a:r>
              <a:rPr lang="en-NZ" b="0" i="0" spc="-100" dirty="0">
                <a:solidFill>
                  <a:srgbClr val="0A0A0A"/>
                </a:solidFill>
                <a:effectLst/>
              </a:rPr>
              <a:t>Fear</a:t>
            </a:r>
          </a:p>
          <a:p>
            <a:r>
              <a:rPr lang="en-NZ" spc="-100" dirty="0">
                <a:solidFill>
                  <a:srgbClr val="0A0A0A"/>
                </a:solidFill>
              </a:rPr>
              <a:t>Guilt</a:t>
            </a:r>
          </a:p>
          <a:p>
            <a:endParaRPr lang="en-NZ" b="0" i="0" spc="-100" dirty="0">
              <a:solidFill>
                <a:srgbClr val="0A0A0A"/>
              </a:solidFill>
              <a:effectLst/>
            </a:endParaRPr>
          </a:p>
        </p:txBody>
      </p:sp>
      <p:sp>
        <p:nvSpPr>
          <p:cNvPr id="6" name="Content Placeholder 2">
            <a:extLst>
              <a:ext uri="{FF2B5EF4-FFF2-40B4-BE49-F238E27FC236}">
                <a16:creationId xmlns:a16="http://schemas.microsoft.com/office/drawing/2014/main" id="{D676DD6C-3B4D-43F7-B768-5AD4EC2AE823}"/>
              </a:ext>
            </a:extLst>
          </p:cNvPr>
          <p:cNvSpPr txBox="1">
            <a:spLocks/>
          </p:cNvSpPr>
          <p:nvPr/>
        </p:nvSpPr>
        <p:spPr>
          <a:xfrm>
            <a:off x="0" y="1"/>
            <a:ext cx="9144000" cy="54591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800" dirty="0"/>
              <a:t>Series: Burdens are lifted…Part 1. “Come unto Me.”</a:t>
            </a:r>
          </a:p>
        </p:txBody>
      </p:sp>
      <p:pic>
        <p:nvPicPr>
          <p:cNvPr id="7170" name="Picture 2" descr="The Fraternity of the Pharisees – Christianity ✝️ in the World 🌎!">
            <a:extLst>
              <a:ext uri="{FF2B5EF4-FFF2-40B4-BE49-F238E27FC236}">
                <a16:creationId xmlns:a16="http://schemas.microsoft.com/office/drawing/2014/main" id="{634D9671-CCAA-443B-8E7E-1773F3391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805" y="1562764"/>
            <a:ext cx="4135272" cy="5003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38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6DA41-2488-436A-9071-50DE90EEDB57}"/>
              </a:ext>
            </a:extLst>
          </p:cNvPr>
          <p:cNvSpPr>
            <a:spLocks noGrp="1"/>
          </p:cNvSpPr>
          <p:nvPr>
            <p:ph sz="half" idx="1"/>
          </p:nvPr>
        </p:nvSpPr>
        <p:spPr>
          <a:xfrm>
            <a:off x="628650" y="764275"/>
            <a:ext cx="7886700" cy="914400"/>
          </a:xfrm>
        </p:spPr>
        <p:txBody>
          <a:bodyPr>
            <a:normAutofit/>
          </a:bodyPr>
          <a:lstStyle/>
          <a:p>
            <a:r>
              <a:rPr lang="en-NZ" dirty="0"/>
              <a:t>Where comfort is offered…</a:t>
            </a:r>
          </a:p>
        </p:txBody>
      </p:sp>
      <p:sp>
        <p:nvSpPr>
          <p:cNvPr id="4" name="Content Placeholder 3">
            <a:extLst>
              <a:ext uri="{FF2B5EF4-FFF2-40B4-BE49-F238E27FC236}">
                <a16:creationId xmlns:a16="http://schemas.microsoft.com/office/drawing/2014/main" id="{19266502-31CC-4273-8F14-6E667BF7394A}"/>
              </a:ext>
            </a:extLst>
          </p:cNvPr>
          <p:cNvSpPr>
            <a:spLocks noGrp="1"/>
          </p:cNvSpPr>
          <p:nvPr>
            <p:ph sz="half" idx="2"/>
          </p:nvPr>
        </p:nvSpPr>
        <p:spPr>
          <a:xfrm>
            <a:off x="4629149" y="1825624"/>
            <a:ext cx="4351077" cy="5032375"/>
          </a:xfrm>
        </p:spPr>
        <p:txBody>
          <a:bodyPr>
            <a:noAutofit/>
          </a:bodyPr>
          <a:lstStyle/>
          <a:p>
            <a:r>
              <a:rPr lang="en-NZ" spc="-100" dirty="0"/>
              <a:t>The comfort of man—presented as if the comfort of God:</a:t>
            </a:r>
          </a:p>
          <a:p>
            <a:endParaRPr lang="en-NZ" sz="800" spc="-100" dirty="0"/>
          </a:p>
          <a:p>
            <a:r>
              <a:rPr lang="en-NZ" b="0" i="0" spc="-100" dirty="0">
                <a:solidFill>
                  <a:srgbClr val="0A0A0A"/>
                </a:solidFill>
                <a:effectLst/>
              </a:rPr>
              <a:t>Fear</a:t>
            </a:r>
          </a:p>
          <a:p>
            <a:r>
              <a:rPr lang="en-NZ" spc="-100" dirty="0">
                <a:solidFill>
                  <a:srgbClr val="0A0A0A"/>
                </a:solidFill>
              </a:rPr>
              <a:t>Guilt</a:t>
            </a:r>
          </a:p>
          <a:p>
            <a:r>
              <a:rPr lang="en-NZ" b="0" i="0" spc="-100" dirty="0">
                <a:solidFill>
                  <a:srgbClr val="0A0A0A"/>
                </a:solidFill>
                <a:effectLst/>
              </a:rPr>
              <a:t>Bullying</a:t>
            </a:r>
          </a:p>
          <a:p>
            <a:endParaRPr lang="en-NZ" b="0" i="0" spc="-100" dirty="0">
              <a:solidFill>
                <a:srgbClr val="0A0A0A"/>
              </a:solidFill>
              <a:effectLst/>
            </a:endParaRPr>
          </a:p>
        </p:txBody>
      </p:sp>
      <p:sp>
        <p:nvSpPr>
          <p:cNvPr id="6" name="Content Placeholder 2">
            <a:extLst>
              <a:ext uri="{FF2B5EF4-FFF2-40B4-BE49-F238E27FC236}">
                <a16:creationId xmlns:a16="http://schemas.microsoft.com/office/drawing/2014/main" id="{D676DD6C-3B4D-43F7-B768-5AD4EC2AE823}"/>
              </a:ext>
            </a:extLst>
          </p:cNvPr>
          <p:cNvSpPr txBox="1">
            <a:spLocks/>
          </p:cNvSpPr>
          <p:nvPr/>
        </p:nvSpPr>
        <p:spPr>
          <a:xfrm>
            <a:off x="0" y="1"/>
            <a:ext cx="9144000" cy="54591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800" dirty="0"/>
              <a:t>Series: Burdens are lifted…Part 1. “Come unto Me.”</a:t>
            </a:r>
          </a:p>
        </p:txBody>
      </p:sp>
      <p:pic>
        <p:nvPicPr>
          <p:cNvPr id="7170" name="Picture 2" descr="The Fraternity of the Pharisees – Christianity ✝️ in the World 🌎!">
            <a:extLst>
              <a:ext uri="{FF2B5EF4-FFF2-40B4-BE49-F238E27FC236}">
                <a16:creationId xmlns:a16="http://schemas.microsoft.com/office/drawing/2014/main" id="{634D9671-CCAA-443B-8E7E-1773F3391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805" y="1562764"/>
            <a:ext cx="4135272" cy="5003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169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6DA41-2488-436A-9071-50DE90EEDB57}"/>
              </a:ext>
            </a:extLst>
          </p:cNvPr>
          <p:cNvSpPr>
            <a:spLocks noGrp="1"/>
          </p:cNvSpPr>
          <p:nvPr>
            <p:ph sz="half" idx="1"/>
          </p:nvPr>
        </p:nvSpPr>
        <p:spPr>
          <a:xfrm>
            <a:off x="628650" y="764275"/>
            <a:ext cx="7886700" cy="914400"/>
          </a:xfrm>
        </p:spPr>
        <p:txBody>
          <a:bodyPr>
            <a:normAutofit/>
          </a:bodyPr>
          <a:lstStyle/>
          <a:p>
            <a:r>
              <a:rPr lang="en-NZ" dirty="0"/>
              <a:t>Where comfort is offered…</a:t>
            </a:r>
          </a:p>
        </p:txBody>
      </p:sp>
      <p:sp>
        <p:nvSpPr>
          <p:cNvPr id="4" name="Content Placeholder 3">
            <a:extLst>
              <a:ext uri="{FF2B5EF4-FFF2-40B4-BE49-F238E27FC236}">
                <a16:creationId xmlns:a16="http://schemas.microsoft.com/office/drawing/2014/main" id="{19266502-31CC-4273-8F14-6E667BF7394A}"/>
              </a:ext>
            </a:extLst>
          </p:cNvPr>
          <p:cNvSpPr>
            <a:spLocks noGrp="1"/>
          </p:cNvSpPr>
          <p:nvPr>
            <p:ph sz="half" idx="2"/>
          </p:nvPr>
        </p:nvSpPr>
        <p:spPr>
          <a:xfrm>
            <a:off x="4629149" y="1825624"/>
            <a:ext cx="4351077" cy="5032375"/>
          </a:xfrm>
        </p:spPr>
        <p:txBody>
          <a:bodyPr>
            <a:noAutofit/>
          </a:bodyPr>
          <a:lstStyle/>
          <a:p>
            <a:r>
              <a:rPr lang="en-NZ" spc="-100" dirty="0"/>
              <a:t>The comfort of man—presented as if the comfort of God:</a:t>
            </a:r>
          </a:p>
          <a:p>
            <a:endParaRPr lang="en-NZ" sz="800" spc="-100" dirty="0"/>
          </a:p>
          <a:p>
            <a:r>
              <a:rPr lang="en-NZ" b="0" i="0" spc="-100" dirty="0">
                <a:solidFill>
                  <a:srgbClr val="0A0A0A"/>
                </a:solidFill>
                <a:effectLst/>
              </a:rPr>
              <a:t>Fear</a:t>
            </a:r>
          </a:p>
          <a:p>
            <a:r>
              <a:rPr lang="en-NZ" spc="-100" dirty="0">
                <a:solidFill>
                  <a:srgbClr val="0A0A0A"/>
                </a:solidFill>
              </a:rPr>
              <a:t>Guilt</a:t>
            </a:r>
          </a:p>
          <a:p>
            <a:r>
              <a:rPr lang="en-NZ" b="0" i="0" spc="-100" dirty="0">
                <a:solidFill>
                  <a:srgbClr val="0A0A0A"/>
                </a:solidFill>
                <a:effectLst/>
              </a:rPr>
              <a:t>Bullying</a:t>
            </a:r>
          </a:p>
          <a:p>
            <a:r>
              <a:rPr lang="en-NZ" b="0" i="0" spc="-100" dirty="0">
                <a:solidFill>
                  <a:srgbClr val="0A0A0A"/>
                </a:solidFill>
                <a:effectLst/>
              </a:rPr>
              <a:t>Emotional binds</a:t>
            </a:r>
          </a:p>
          <a:p>
            <a:endParaRPr lang="en-NZ" b="0" i="0" spc="-100" dirty="0">
              <a:solidFill>
                <a:srgbClr val="0A0A0A"/>
              </a:solidFill>
              <a:effectLst/>
            </a:endParaRPr>
          </a:p>
        </p:txBody>
      </p:sp>
      <p:sp>
        <p:nvSpPr>
          <p:cNvPr id="6" name="Content Placeholder 2">
            <a:extLst>
              <a:ext uri="{FF2B5EF4-FFF2-40B4-BE49-F238E27FC236}">
                <a16:creationId xmlns:a16="http://schemas.microsoft.com/office/drawing/2014/main" id="{D676DD6C-3B4D-43F7-B768-5AD4EC2AE823}"/>
              </a:ext>
            </a:extLst>
          </p:cNvPr>
          <p:cNvSpPr txBox="1">
            <a:spLocks/>
          </p:cNvSpPr>
          <p:nvPr/>
        </p:nvSpPr>
        <p:spPr>
          <a:xfrm>
            <a:off x="0" y="1"/>
            <a:ext cx="9144000" cy="54591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800" dirty="0"/>
              <a:t>Series: Burdens are lifted…Part 1. “Come unto Me.”</a:t>
            </a:r>
          </a:p>
        </p:txBody>
      </p:sp>
      <p:pic>
        <p:nvPicPr>
          <p:cNvPr id="7170" name="Picture 2" descr="The Fraternity of the Pharisees – Christianity ✝️ in the World 🌎!">
            <a:extLst>
              <a:ext uri="{FF2B5EF4-FFF2-40B4-BE49-F238E27FC236}">
                <a16:creationId xmlns:a16="http://schemas.microsoft.com/office/drawing/2014/main" id="{634D9671-CCAA-443B-8E7E-1773F3391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805" y="1562764"/>
            <a:ext cx="4135272" cy="5003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671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6DA41-2488-436A-9071-50DE90EEDB57}"/>
              </a:ext>
            </a:extLst>
          </p:cNvPr>
          <p:cNvSpPr>
            <a:spLocks noGrp="1"/>
          </p:cNvSpPr>
          <p:nvPr>
            <p:ph sz="half" idx="1"/>
          </p:nvPr>
        </p:nvSpPr>
        <p:spPr>
          <a:xfrm>
            <a:off x="628650" y="764275"/>
            <a:ext cx="7886700" cy="914400"/>
          </a:xfrm>
        </p:spPr>
        <p:txBody>
          <a:bodyPr>
            <a:normAutofit/>
          </a:bodyPr>
          <a:lstStyle/>
          <a:p>
            <a:r>
              <a:rPr lang="en-NZ" dirty="0"/>
              <a:t>Where comfort is offered…</a:t>
            </a:r>
          </a:p>
        </p:txBody>
      </p:sp>
      <p:sp>
        <p:nvSpPr>
          <p:cNvPr id="4" name="Content Placeholder 3">
            <a:extLst>
              <a:ext uri="{FF2B5EF4-FFF2-40B4-BE49-F238E27FC236}">
                <a16:creationId xmlns:a16="http://schemas.microsoft.com/office/drawing/2014/main" id="{19266502-31CC-4273-8F14-6E667BF7394A}"/>
              </a:ext>
            </a:extLst>
          </p:cNvPr>
          <p:cNvSpPr>
            <a:spLocks noGrp="1"/>
          </p:cNvSpPr>
          <p:nvPr>
            <p:ph sz="half" idx="2"/>
          </p:nvPr>
        </p:nvSpPr>
        <p:spPr>
          <a:xfrm>
            <a:off x="4629149" y="1825624"/>
            <a:ext cx="4351077" cy="5032375"/>
          </a:xfrm>
        </p:spPr>
        <p:txBody>
          <a:bodyPr>
            <a:noAutofit/>
          </a:bodyPr>
          <a:lstStyle/>
          <a:p>
            <a:r>
              <a:rPr lang="en-NZ" spc="-100" dirty="0"/>
              <a:t>The comfort of man—presented as if the comfort of God:</a:t>
            </a:r>
          </a:p>
          <a:p>
            <a:endParaRPr lang="en-NZ" sz="800" spc="-100" dirty="0"/>
          </a:p>
          <a:p>
            <a:r>
              <a:rPr lang="en-NZ" b="0" i="0" spc="-100" dirty="0">
                <a:solidFill>
                  <a:srgbClr val="0A0A0A"/>
                </a:solidFill>
                <a:effectLst/>
              </a:rPr>
              <a:t>Fear</a:t>
            </a:r>
          </a:p>
          <a:p>
            <a:r>
              <a:rPr lang="en-NZ" spc="-100" dirty="0">
                <a:solidFill>
                  <a:srgbClr val="0A0A0A"/>
                </a:solidFill>
              </a:rPr>
              <a:t>Guilt</a:t>
            </a:r>
          </a:p>
          <a:p>
            <a:r>
              <a:rPr lang="en-NZ" b="0" i="0" spc="-100" dirty="0">
                <a:solidFill>
                  <a:srgbClr val="0A0A0A"/>
                </a:solidFill>
                <a:effectLst/>
              </a:rPr>
              <a:t>Bullying</a:t>
            </a:r>
          </a:p>
          <a:p>
            <a:r>
              <a:rPr lang="en-NZ" b="0" i="0" spc="-100" dirty="0">
                <a:solidFill>
                  <a:srgbClr val="0A0A0A"/>
                </a:solidFill>
                <a:effectLst/>
              </a:rPr>
              <a:t>Emotional binds</a:t>
            </a:r>
          </a:p>
          <a:p>
            <a:r>
              <a:rPr lang="en-NZ" spc="-100" dirty="0">
                <a:solidFill>
                  <a:srgbClr val="0A0A0A"/>
                </a:solidFill>
              </a:rPr>
              <a:t>Material incentives</a:t>
            </a:r>
            <a:endParaRPr lang="en-NZ" b="0" i="0" spc="-100" dirty="0">
              <a:solidFill>
                <a:srgbClr val="0A0A0A"/>
              </a:solidFill>
              <a:effectLst/>
            </a:endParaRPr>
          </a:p>
          <a:p>
            <a:endParaRPr lang="en-NZ" b="0" i="0" spc="-100" dirty="0">
              <a:solidFill>
                <a:srgbClr val="0A0A0A"/>
              </a:solidFill>
              <a:effectLst/>
            </a:endParaRPr>
          </a:p>
        </p:txBody>
      </p:sp>
      <p:sp>
        <p:nvSpPr>
          <p:cNvPr id="6" name="Content Placeholder 2">
            <a:extLst>
              <a:ext uri="{FF2B5EF4-FFF2-40B4-BE49-F238E27FC236}">
                <a16:creationId xmlns:a16="http://schemas.microsoft.com/office/drawing/2014/main" id="{D676DD6C-3B4D-43F7-B768-5AD4EC2AE823}"/>
              </a:ext>
            </a:extLst>
          </p:cNvPr>
          <p:cNvSpPr txBox="1">
            <a:spLocks/>
          </p:cNvSpPr>
          <p:nvPr/>
        </p:nvSpPr>
        <p:spPr>
          <a:xfrm>
            <a:off x="0" y="1"/>
            <a:ext cx="9144000" cy="54591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800" dirty="0"/>
              <a:t>Series: Burdens are lifted…Part 1. “Come unto Me.”</a:t>
            </a:r>
          </a:p>
        </p:txBody>
      </p:sp>
      <p:pic>
        <p:nvPicPr>
          <p:cNvPr id="7170" name="Picture 2" descr="The Fraternity of the Pharisees – Christianity ✝️ in the World 🌎!">
            <a:extLst>
              <a:ext uri="{FF2B5EF4-FFF2-40B4-BE49-F238E27FC236}">
                <a16:creationId xmlns:a16="http://schemas.microsoft.com/office/drawing/2014/main" id="{634D9671-CCAA-443B-8E7E-1773F3391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805" y="1562764"/>
            <a:ext cx="4135272" cy="5003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822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6DA41-2488-436A-9071-50DE90EEDB57}"/>
              </a:ext>
            </a:extLst>
          </p:cNvPr>
          <p:cNvSpPr>
            <a:spLocks noGrp="1"/>
          </p:cNvSpPr>
          <p:nvPr>
            <p:ph sz="half" idx="1"/>
          </p:nvPr>
        </p:nvSpPr>
        <p:spPr>
          <a:xfrm>
            <a:off x="628650" y="764275"/>
            <a:ext cx="7886700" cy="914400"/>
          </a:xfrm>
        </p:spPr>
        <p:txBody>
          <a:bodyPr>
            <a:normAutofit/>
          </a:bodyPr>
          <a:lstStyle/>
          <a:p>
            <a:r>
              <a:rPr lang="en-NZ" dirty="0"/>
              <a:t>Where comfort is offered…</a:t>
            </a:r>
          </a:p>
        </p:txBody>
      </p:sp>
      <p:sp>
        <p:nvSpPr>
          <p:cNvPr id="4" name="Content Placeholder 3">
            <a:extLst>
              <a:ext uri="{FF2B5EF4-FFF2-40B4-BE49-F238E27FC236}">
                <a16:creationId xmlns:a16="http://schemas.microsoft.com/office/drawing/2014/main" id="{19266502-31CC-4273-8F14-6E667BF7394A}"/>
              </a:ext>
            </a:extLst>
          </p:cNvPr>
          <p:cNvSpPr>
            <a:spLocks noGrp="1"/>
          </p:cNvSpPr>
          <p:nvPr>
            <p:ph sz="half" idx="2"/>
          </p:nvPr>
        </p:nvSpPr>
        <p:spPr/>
        <p:txBody>
          <a:bodyPr>
            <a:normAutofit/>
          </a:bodyPr>
          <a:lstStyle/>
          <a:p>
            <a:r>
              <a:rPr lang="en-NZ" dirty="0"/>
              <a:t>The wisdom of man</a:t>
            </a:r>
          </a:p>
        </p:txBody>
      </p:sp>
      <p:pic>
        <p:nvPicPr>
          <p:cNvPr id="3074" name="Picture 2" descr="May be a cartoon of text that says &quot;COMFORTING LIES UNPLEASANT TRUTHS&quot;">
            <a:extLst>
              <a:ext uri="{FF2B5EF4-FFF2-40B4-BE49-F238E27FC236}">
                <a16:creationId xmlns:a16="http://schemas.microsoft.com/office/drawing/2014/main" id="{597B6C81-C4D7-4C66-A110-BC0011BE5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825625"/>
            <a:ext cx="3806753" cy="296473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D676DD6C-3B4D-43F7-B768-5AD4EC2AE823}"/>
              </a:ext>
            </a:extLst>
          </p:cNvPr>
          <p:cNvSpPr txBox="1">
            <a:spLocks/>
          </p:cNvSpPr>
          <p:nvPr/>
        </p:nvSpPr>
        <p:spPr>
          <a:xfrm>
            <a:off x="0" y="1"/>
            <a:ext cx="9144000" cy="54591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800" dirty="0"/>
              <a:t>Series: Burdens are lifted…Part 1. “Come unto Me.”</a:t>
            </a:r>
          </a:p>
        </p:txBody>
      </p:sp>
    </p:spTree>
    <p:extLst>
      <p:ext uri="{BB962C8B-B14F-4D97-AF65-F5344CB8AC3E}">
        <p14:creationId xmlns:p14="http://schemas.microsoft.com/office/powerpoint/2010/main" val="1130809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6DA41-2488-436A-9071-50DE90EEDB57}"/>
              </a:ext>
            </a:extLst>
          </p:cNvPr>
          <p:cNvSpPr>
            <a:spLocks noGrp="1"/>
          </p:cNvSpPr>
          <p:nvPr>
            <p:ph sz="half" idx="1"/>
          </p:nvPr>
        </p:nvSpPr>
        <p:spPr>
          <a:xfrm>
            <a:off x="628650" y="764275"/>
            <a:ext cx="7886700" cy="914400"/>
          </a:xfrm>
        </p:spPr>
        <p:txBody>
          <a:bodyPr>
            <a:normAutofit/>
          </a:bodyPr>
          <a:lstStyle/>
          <a:p>
            <a:r>
              <a:rPr lang="en-NZ" dirty="0"/>
              <a:t>Where comfort is offered…</a:t>
            </a:r>
          </a:p>
        </p:txBody>
      </p:sp>
      <p:sp>
        <p:nvSpPr>
          <p:cNvPr id="4" name="Content Placeholder 3">
            <a:extLst>
              <a:ext uri="{FF2B5EF4-FFF2-40B4-BE49-F238E27FC236}">
                <a16:creationId xmlns:a16="http://schemas.microsoft.com/office/drawing/2014/main" id="{19266502-31CC-4273-8F14-6E667BF7394A}"/>
              </a:ext>
            </a:extLst>
          </p:cNvPr>
          <p:cNvSpPr>
            <a:spLocks noGrp="1"/>
          </p:cNvSpPr>
          <p:nvPr>
            <p:ph sz="half" idx="2"/>
          </p:nvPr>
        </p:nvSpPr>
        <p:spPr/>
        <p:txBody>
          <a:bodyPr>
            <a:normAutofit/>
          </a:bodyPr>
          <a:lstStyle/>
          <a:p>
            <a:r>
              <a:rPr lang="en-NZ" dirty="0"/>
              <a:t>The wisdom of man</a:t>
            </a:r>
          </a:p>
          <a:p>
            <a:r>
              <a:rPr lang="en-NZ" dirty="0"/>
              <a:t>Discern all:</a:t>
            </a:r>
          </a:p>
        </p:txBody>
      </p:sp>
      <p:pic>
        <p:nvPicPr>
          <p:cNvPr id="3074" name="Picture 2" descr="May be a cartoon of text that says &quot;COMFORTING LIES UNPLEASANT TRUTHS&quot;">
            <a:extLst>
              <a:ext uri="{FF2B5EF4-FFF2-40B4-BE49-F238E27FC236}">
                <a16:creationId xmlns:a16="http://schemas.microsoft.com/office/drawing/2014/main" id="{597B6C81-C4D7-4C66-A110-BC0011BE5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825625"/>
            <a:ext cx="3806753" cy="296473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D676DD6C-3B4D-43F7-B768-5AD4EC2AE823}"/>
              </a:ext>
            </a:extLst>
          </p:cNvPr>
          <p:cNvSpPr txBox="1">
            <a:spLocks/>
          </p:cNvSpPr>
          <p:nvPr/>
        </p:nvSpPr>
        <p:spPr>
          <a:xfrm>
            <a:off x="0" y="1"/>
            <a:ext cx="9144000" cy="54591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800" dirty="0"/>
              <a:t>Series: Burdens are lifted…Part 1. “Come unto Me.”</a:t>
            </a:r>
          </a:p>
        </p:txBody>
      </p:sp>
    </p:spTree>
    <p:extLst>
      <p:ext uri="{BB962C8B-B14F-4D97-AF65-F5344CB8AC3E}">
        <p14:creationId xmlns:p14="http://schemas.microsoft.com/office/powerpoint/2010/main" val="176239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6DA41-2488-436A-9071-50DE90EEDB57}"/>
              </a:ext>
            </a:extLst>
          </p:cNvPr>
          <p:cNvSpPr>
            <a:spLocks noGrp="1"/>
          </p:cNvSpPr>
          <p:nvPr>
            <p:ph sz="half" idx="1"/>
          </p:nvPr>
        </p:nvSpPr>
        <p:spPr>
          <a:xfrm>
            <a:off x="628650" y="764275"/>
            <a:ext cx="7886700" cy="914400"/>
          </a:xfrm>
        </p:spPr>
        <p:txBody>
          <a:bodyPr>
            <a:normAutofit/>
          </a:bodyPr>
          <a:lstStyle/>
          <a:p>
            <a:r>
              <a:rPr lang="en-NZ" dirty="0"/>
              <a:t>Where comfort is offered…</a:t>
            </a:r>
          </a:p>
        </p:txBody>
      </p:sp>
      <p:sp>
        <p:nvSpPr>
          <p:cNvPr id="4" name="Content Placeholder 3">
            <a:extLst>
              <a:ext uri="{FF2B5EF4-FFF2-40B4-BE49-F238E27FC236}">
                <a16:creationId xmlns:a16="http://schemas.microsoft.com/office/drawing/2014/main" id="{19266502-31CC-4273-8F14-6E667BF7394A}"/>
              </a:ext>
            </a:extLst>
          </p:cNvPr>
          <p:cNvSpPr>
            <a:spLocks noGrp="1"/>
          </p:cNvSpPr>
          <p:nvPr>
            <p:ph sz="half" idx="2"/>
          </p:nvPr>
        </p:nvSpPr>
        <p:spPr/>
        <p:txBody>
          <a:bodyPr>
            <a:normAutofit/>
          </a:bodyPr>
          <a:lstStyle/>
          <a:p>
            <a:r>
              <a:rPr lang="en-NZ" dirty="0"/>
              <a:t>The wisdom of man</a:t>
            </a:r>
          </a:p>
          <a:p>
            <a:r>
              <a:rPr lang="en-NZ" dirty="0"/>
              <a:t>Discern all:</a:t>
            </a:r>
          </a:p>
          <a:p>
            <a:pPr lvl="1"/>
            <a:r>
              <a:rPr lang="en-NZ" sz="2800" dirty="0"/>
              <a:t>Social media</a:t>
            </a:r>
          </a:p>
        </p:txBody>
      </p:sp>
      <p:pic>
        <p:nvPicPr>
          <p:cNvPr id="3074" name="Picture 2" descr="May be a cartoon of text that says &quot;COMFORTING LIES UNPLEASANT TRUTHS&quot;">
            <a:extLst>
              <a:ext uri="{FF2B5EF4-FFF2-40B4-BE49-F238E27FC236}">
                <a16:creationId xmlns:a16="http://schemas.microsoft.com/office/drawing/2014/main" id="{597B6C81-C4D7-4C66-A110-BC0011BE5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825625"/>
            <a:ext cx="3806753" cy="296473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D676DD6C-3B4D-43F7-B768-5AD4EC2AE823}"/>
              </a:ext>
            </a:extLst>
          </p:cNvPr>
          <p:cNvSpPr txBox="1">
            <a:spLocks/>
          </p:cNvSpPr>
          <p:nvPr/>
        </p:nvSpPr>
        <p:spPr>
          <a:xfrm>
            <a:off x="0" y="1"/>
            <a:ext cx="9144000" cy="54591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800" dirty="0"/>
              <a:t>Series: Burdens are lifted…Part 1. “Come unto Me.”</a:t>
            </a:r>
          </a:p>
        </p:txBody>
      </p:sp>
    </p:spTree>
    <p:extLst>
      <p:ext uri="{BB962C8B-B14F-4D97-AF65-F5344CB8AC3E}">
        <p14:creationId xmlns:p14="http://schemas.microsoft.com/office/powerpoint/2010/main" val="2796426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6DA41-2488-436A-9071-50DE90EEDB57}"/>
              </a:ext>
            </a:extLst>
          </p:cNvPr>
          <p:cNvSpPr>
            <a:spLocks noGrp="1"/>
          </p:cNvSpPr>
          <p:nvPr>
            <p:ph sz="half" idx="1"/>
          </p:nvPr>
        </p:nvSpPr>
        <p:spPr>
          <a:xfrm>
            <a:off x="628650" y="764275"/>
            <a:ext cx="7886700" cy="914400"/>
          </a:xfrm>
        </p:spPr>
        <p:txBody>
          <a:bodyPr/>
          <a:lstStyle/>
          <a:p>
            <a:r>
              <a:rPr lang="en-NZ" dirty="0"/>
              <a:t>Burdens abound…</a:t>
            </a:r>
          </a:p>
        </p:txBody>
      </p:sp>
      <p:sp>
        <p:nvSpPr>
          <p:cNvPr id="4" name="Content Placeholder 3">
            <a:extLst>
              <a:ext uri="{FF2B5EF4-FFF2-40B4-BE49-F238E27FC236}">
                <a16:creationId xmlns:a16="http://schemas.microsoft.com/office/drawing/2014/main" id="{19266502-31CC-4273-8F14-6E667BF7394A}"/>
              </a:ext>
            </a:extLst>
          </p:cNvPr>
          <p:cNvSpPr>
            <a:spLocks noGrp="1"/>
          </p:cNvSpPr>
          <p:nvPr>
            <p:ph sz="half" idx="2"/>
          </p:nvPr>
        </p:nvSpPr>
        <p:spPr>
          <a:xfrm>
            <a:off x="4629150" y="1825624"/>
            <a:ext cx="3886200" cy="4807187"/>
          </a:xfrm>
        </p:spPr>
        <p:txBody>
          <a:bodyPr/>
          <a:lstStyle/>
          <a:p>
            <a:r>
              <a:rPr lang="en-NZ" dirty="0"/>
              <a:t>All of us are burdened</a:t>
            </a:r>
          </a:p>
        </p:txBody>
      </p:sp>
      <p:sp>
        <p:nvSpPr>
          <p:cNvPr id="6" name="Content Placeholder 2">
            <a:extLst>
              <a:ext uri="{FF2B5EF4-FFF2-40B4-BE49-F238E27FC236}">
                <a16:creationId xmlns:a16="http://schemas.microsoft.com/office/drawing/2014/main" id="{D676DD6C-3B4D-43F7-B768-5AD4EC2AE823}"/>
              </a:ext>
            </a:extLst>
          </p:cNvPr>
          <p:cNvSpPr txBox="1">
            <a:spLocks/>
          </p:cNvSpPr>
          <p:nvPr/>
        </p:nvSpPr>
        <p:spPr>
          <a:xfrm>
            <a:off x="0" y="1"/>
            <a:ext cx="9144000" cy="54591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800" dirty="0"/>
              <a:t>Series: Burdens are lifted…Part 1. “Come unto Me.”</a:t>
            </a:r>
          </a:p>
        </p:txBody>
      </p:sp>
      <p:pic>
        <p:nvPicPr>
          <p:cNvPr id="1032" name="Picture 8" descr="Dealing With Grief Self Hypnosis Download">
            <a:extLst>
              <a:ext uri="{FF2B5EF4-FFF2-40B4-BE49-F238E27FC236}">
                <a16:creationId xmlns:a16="http://schemas.microsoft.com/office/drawing/2014/main" id="{2EB4D7C9-511E-4023-A30B-37DF85437D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5373"/>
          <a:stretch/>
        </p:blipFill>
        <p:spPr bwMode="auto">
          <a:xfrm>
            <a:off x="0" y="1488951"/>
            <a:ext cx="4514851" cy="4341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592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6DA41-2488-436A-9071-50DE90EEDB57}"/>
              </a:ext>
            </a:extLst>
          </p:cNvPr>
          <p:cNvSpPr>
            <a:spLocks noGrp="1"/>
          </p:cNvSpPr>
          <p:nvPr>
            <p:ph sz="half" idx="1"/>
          </p:nvPr>
        </p:nvSpPr>
        <p:spPr>
          <a:xfrm>
            <a:off x="628650" y="764275"/>
            <a:ext cx="7886700" cy="914400"/>
          </a:xfrm>
        </p:spPr>
        <p:txBody>
          <a:bodyPr>
            <a:normAutofit/>
          </a:bodyPr>
          <a:lstStyle/>
          <a:p>
            <a:r>
              <a:rPr lang="en-NZ" dirty="0"/>
              <a:t>Where comfort is offered…</a:t>
            </a:r>
          </a:p>
        </p:txBody>
      </p:sp>
      <p:sp>
        <p:nvSpPr>
          <p:cNvPr id="4" name="Content Placeholder 3">
            <a:extLst>
              <a:ext uri="{FF2B5EF4-FFF2-40B4-BE49-F238E27FC236}">
                <a16:creationId xmlns:a16="http://schemas.microsoft.com/office/drawing/2014/main" id="{19266502-31CC-4273-8F14-6E667BF7394A}"/>
              </a:ext>
            </a:extLst>
          </p:cNvPr>
          <p:cNvSpPr>
            <a:spLocks noGrp="1"/>
          </p:cNvSpPr>
          <p:nvPr>
            <p:ph sz="half" idx="2"/>
          </p:nvPr>
        </p:nvSpPr>
        <p:spPr/>
        <p:txBody>
          <a:bodyPr>
            <a:normAutofit/>
          </a:bodyPr>
          <a:lstStyle/>
          <a:p>
            <a:r>
              <a:rPr lang="en-NZ" dirty="0"/>
              <a:t>The wisdom of man</a:t>
            </a:r>
          </a:p>
          <a:p>
            <a:r>
              <a:rPr lang="en-NZ" dirty="0"/>
              <a:t>Discern all:</a:t>
            </a:r>
          </a:p>
          <a:p>
            <a:pPr lvl="1"/>
            <a:r>
              <a:rPr lang="en-NZ" sz="2800" dirty="0"/>
              <a:t>Social media</a:t>
            </a:r>
          </a:p>
          <a:p>
            <a:pPr lvl="1"/>
            <a:r>
              <a:rPr lang="en-NZ" sz="2800" dirty="0"/>
              <a:t>Newspapers</a:t>
            </a:r>
          </a:p>
        </p:txBody>
      </p:sp>
      <p:pic>
        <p:nvPicPr>
          <p:cNvPr id="3074" name="Picture 2" descr="May be a cartoon of text that says &quot;COMFORTING LIES UNPLEASANT TRUTHS&quot;">
            <a:extLst>
              <a:ext uri="{FF2B5EF4-FFF2-40B4-BE49-F238E27FC236}">
                <a16:creationId xmlns:a16="http://schemas.microsoft.com/office/drawing/2014/main" id="{597B6C81-C4D7-4C66-A110-BC0011BE5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825625"/>
            <a:ext cx="3806753" cy="296473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D676DD6C-3B4D-43F7-B768-5AD4EC2AE823}"/>
              </a:ext>
            </a:extLst>
          </p:cNvPr>
          <p:cNvSpPr txBox="1">
            <a:spLocks/>
          </p:cNvSpPr>
          <p:nvPr/>
        </p:nvSpPr>
        <p:spPr>
          <a:xfrm>
            <a:off x="0" y="1"/>
            <a:ext cx="9144000" cy="54591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800" dirty="0"/>
              <a:t>Series: Burdens are lifted…Part 1. “Come unto Me.”</a:t>
            </a:r>
          </a:p>
        </p:txBody>
      </p:sp>
    </p:spTree>
    <p:extLst>
      <p:ext uri="{BB962C8B-B14F-4D97-AF65-F5344CB8AC3E}">
        <p14:creationId xmlns:p14="http://schemas.microsoft.com/office/powerpoint/2010/main" val="3469219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6DA41-2488-436A-9071-50DE90EEDB57}"/>
              </a:ext>
            </a:extLst>
          </p:cNvPr>
          <p:cNvSpPr>
            <a:spLocks noGrp="1"/>
          </p:cNvSpPr>
          <p:nvPr>
            <p:ph sz="half" idx="1"/>
          </p:nvPr>
        </p:nvSpPr>
        <p:spPr>
          <a:xfrm>
            <a:off x="628650" y="764275"/>
            <a:ext cx="7886700" cy="914400"/>
          </a:xfrm>
        </p:spPr>
        <p:txBody>
          <a:bodyPr>
            <a:normAutofit/>
          </a:bodyPr>
          <a:lstStyle/>
          <a:p>
            <a:r>
              <a:rPr lang="en-NZ" dirty="0"/>
              <a:t>Where comfort is offered…</a:t>
            </a:r>
          </a:p>
        </p:txBody>
      </p:sp>
      <p:sp>
        <p:nvSpPr>
          <p:cNvPr id="4" name="Content Placeholder 3">
            <a:extLst>
              <a:ext uri="{FF2B5EF4-FFF2-40B4-BE49-F238E27FC236}">
                <a16:creationId xmlns:a16="http://schemas.microsoft.com/office/drawing/2014/main" id="{19266502-31CC-4273-8F14-6E667BF7394A}"/>
              </a:ext>
            </a:extLst>
          </p:cNvPr>
          <p:cNvSpPr>
            <a:spLocks noGrp="1"/>
          </p:cNvSpPr>
          <p:nvPr>
            <p:ph sz="half" idx="2"/>
          </p:nvPr>
        </p:nvSpPr>
        <p:spPr/>
        <p:txBody>
          <a:bodyPr>
            <a:normAutofit/>
          </a:bodyPr>
          <a:lstStyle/>
          <a:p>
            <a:r>
              <a:rPr lang="en-NZ" dirty="0"/>
              <a:t>The wisdom of man</a:t>
            </a:r>
          </a:p>
          <a:p>
            <a:r>
              <a:rPr lang="en-NZ" dirty="0"/>
              <a:t>Discern all:</a:t>
            </a:r>
          </a:p>
          <a:p>
            <a:pPr lvl="1"/>
            <a:r>
              <a:rPr lang="en-NZ" sz="2800" dirty="0"/>
              <a:t>Social media</a:t>
            </a:r>
          </a:p>
          <a:p>
            <a:pPr lvl="1"/>
            <a:r>
              <a:rPr lang="en-NZ" sz="2800" dirty="0"/>
              <a:t>Newspapers</a:t>
            </a:r>
          </a:p>
          <a:p>
            <a:pPr lvl="1"/>
            <a:r>
              <a:rPr lang="en-NZ" sz="2800" dirty="0"/>
              <a:t>TV</a:t>
            </a:r>
          </a:p>
        </p:txBody>
      </p:sp>
      <p:pic>
        <p:nvPicPr>
          <p:cNvPr id="3074" name="Picture 2" descr="May be a cartoon of text that says &quot;COMFORTING LIES UNPLEASANT TRUTHS&quot;">
            <a:extLst>
              <a:ext uri="{FF2B5EF4-FFF2-40B4-BE49-F238E27FC236}">
                <a16:creationId xmlns:a16="http://schemas.microsoft.com/office/drawing/2014/main" id="{597B6C81-C4D7-4C66-A110-BC0011BE5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825625"/>
            <a:ext cx="3806753" cy="296473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D676DD6C-3B4D-43F7-B768-5AD4EC2AE823}"/>
              </a:ext>
            </a:extLst>
          </p:cNvPr>
          <p:cNvSpPr txBox="1">
            <a:spLocks/>
          </p:cNvSpPr>
          <p:nvPr/>
        </p:nvSpPr>
        <p:spPr>
          <a:xfrm>
            <a:off x="0" y="1"/>
            <a:ext cx="9144000" cy="54591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800" dirty="0"/>
              <a:t>Series: Burdens are lifted…Part 1. “Come unto Me.”</a:t>
            </a:r>
          </a:p>
        </p:txBody>
      </p:sp>
    </p:spTree>
    <p:extLst>
      <p:ext uri="{BB962C8B-B14F-4D97-AF65-F5344CB8AC3E}">
        <p14:creationId xmlns:p14="http://schemas.microsoft.com/office/powerpoint/2010/main" val="2995953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6DA41-2488-436A-9071-50DE90EEDB57}"/>
              </a:ext>
            </a:extLst>
          </p:cNvPr>
          <p:cNvSpPr>
            <a:spLocks noGrp="1"/>
          </p:cNvSpPr>
          <p:nvPr>
            <p:ph sz="half" idx="1"/>
          </p:nvPr>
        </p:nvSpPr>
        <p:spPr>
          <a:xfrm>
            <a:off x="628650" y="764275"/>
            <a:ext cx="7886700" cy="914400"/>
          </a:xfrm>
        </p:spPr>
        <p:txBody>
          <a:bodyPr>
            <a:normAutofit/>
          </a:bodyPr>
          <a:lstStyle/>
          <a:p>
            <a:r>
              <a:rPr lang="en-NZ" dirty="0"/>
              <a:t>Where comfort is offered…</a:t>
            </a:r>
          </a:p>
        </p:txBody>
      </p:sp>
      <p:sp>
        <p:nvSpPr>
          <p:cNvPr id="4" name="Content Placeholder 3">
            <a:extLst>
              <a:ext uri="{FF2B5EF4-FFF2-40B4-BE49-F238E27FC236}">
                <a16:creationId xmlns:a16="http://schemas.microsoft.com/office/drawing/2014/main" id="{19266502-31CC-4273-8F14-6E667BF7394A}"/>
              </a:ext>
            </a:extLst>
          </p:cNvPr>
          <p:cNvSpPr>
            <a:spLocks noGrp="1"/>
          </p:cNvSpPr>
          <p:nvPr>
            <p:ph sz="half" idx="2"/>
          </p:nvPr>
        </p:nvSpPr>
        <p:spPr/>
        <p:txBody>
          <a:bodyPr>
            <a:normAutofit/>
          </a:bodyPr>
          <a:lstStyle/>
          <a:p>
            <a:r>
              <a:rPr lang="en-NZ" dirty="0"/>
              <a:t>The wisdom of man</a:t>
            </a:r>
          </a:p>
          <a:p>
            <a:r>
              <a:rPr lang="en-NZ" dirty="0"/>
              <a:t>Discern all:</a:t>
            </a:r>
          </a:p>
          <a:p>
            <a:pPr lvl="1"/>
            <a:r>
              <a:rPr lang="en-NZ" sz="2800" dirty="0"/>
              <a:t>Social media</a:t>
            </a:r>
          </a:p>
          <a:p>
            <a:pPr lvl="1"/>
            <a:r>
              <a:rPr lang="en-NZ" sz="2800" dirty="0"/>
              <a:t>Newspapers</a:t>
            </a:r>
          </a:p>
          <a:p>
            <a:pPr lvl="1"/>
            <a:r>
              <a:rPr lang="en-NZ" sz="2800" dirty="0"/>
              <a:t>TV</a:t>
            </a:r>
          </a:p>
          <a:p>
            <a:pPr lvl="1"/>
            <a:r>
              <a:rPr lang="en-NZ" sz="2800" dirty="0"/>
              <a:t>Favourite podcasts</a:t>
            </a:r>
          </a:p>
          <a:p>
            <a:pPr lvl="1"/>
            <a:endParaRPr lang="en-NZ" sz="2800" dirty="0"/>
          </a:p>
        </p:txBody>
      </p:sp>
      <p:pic>
        <p:nvPicPr>
          <p:cNvPr id="3074" name="Picture 2" descr="May be a cartoon of text that says &quot;COMFORTING LIES UNPLEASANT TRUTHS&quot;">
            <a:extLst>
              <a:ext uri="{FF2B5EF4-FFF2-40B4-BE49-F238E27FC236}">
                <a16:creationId xmlns:a16="http://schemas.microsoft.com/office/drawing/2014/main" id="{597B6C81-C4D7-4C66-A110-BC0011BE5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825625"/>
            <a:ext cx="3806753" cy="296473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D676DD6C-3B4D-43F7-B768-5AD4EC2AE823}"/>
              </a:ext>
            </a:extLst>
          </p:cNvPr>
          <p:cNvSpPr txBox="1">
            <a:spLocks/>
          </p:cNvSpPr>
          <p:nvPr/>
        </p:nvSpPr>
        <p:spPr>
          <a:xfrm>
            <a:off x="0" y="1"/>
            <a:ext cx="9144000" cy="54591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800" dirty="0"/>
              <a:t>Series: Burdens are lifted…Part 1. “Come unto Me.”</a:t>
            </a:r>
          </a:p>
        </p:txBody>
      </p:sp>
    </p:spTree>
    <p:extLst>
      <p:ext uri="{BB962C8B-B14F-4D97-AF65-F5344CB8AC3E}">
        <p14:creationId xmlns:p14="http://schemas.microsoft.com/office/powerpoint/2010/main" val="4005644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6DA41-2488-436A-9071-50DE90EEDB57}"/>
              </a:ext>
            </a:extLst>
          </p:cNvPr>
          <p:cNvSpPr>
            <a:spLocks noGrp="1"/>
          </p:cNvSpPr>
          <p:nvPr>
            <p:ph sz="half" idx="1"/>
          </p:nvPr>
        </p:nvSpPr>
        <p:spPr>
          <a:xfrm>
            <a:off x="628650" y="764275"/>
            <a:ext cx="7886700" cy="914400"/>
          </a:xfrm>
        </p:spPr>
        <p:txBody>
          <a:bodyPr>
            <a:normAutofit/>
          </a:bodyPr>
          <a:lstStyle/>
          <a:p>
            <a:r>
              <a:rPr lang="en-NZ" dirty="0"/>
              <a:t>Where comfort is offered…</a:t>
            </a:r>
          </a:p>
        </p:txBody>
      </p:sp>
      <p:sp>
        <p:nvSpPr>
          <p:cNvPr id="4" name="Content Placeholder 3">
            <a:extLst>
              <a:ext uri="{FF2B5EF4-FFF2-40B4-BE49-F238E27FC236}">
                <a16:creationId xmlns:a16="http://schemas.microsoft.com/office/drawing/2014/main" id="{19266502-31CC-4273-8F14-6E667BF7394A}"/>
              </a:ext>
            </a:extLst>
          </p:cNvPr>
          <p:cNvSpPr>
            <a:spLocks noGrp="1"/>
          </p:cNvSpPr>
          <p:nvPr>
            <p:ph sz="half" idx="2"/>
          </p:nvPr>
        </p:nvSpPr>
        <p:spPr/>
        <p:txBody>
          <a:bodyPr>
            <a:normAutofit/>
          </a:bodyPr>
          <a:lstStyle/>
          <a:p>
            <a:r>
              <a:rPr lang="en-NZ" dirty="0"/>
              <a:t>The wisdom of man</a:t>
            </a:r>
          </a:p>
          <a:p>
            <a:r>
              <a:rPr lang="en-NZ" dirty="0"/>
              <a:t>Discern all:</a:t>
            </a:r>
          </a:p>
          <a:p>
            <a:pPr lvl="1"/>
            <a:r>
              <a:rPr lang="en-NZ" sz="2800" dirty="0"/>
              <a:t>Social media</a:t>
            </a:r>
          </a:p>
          <a:p>
            <a:pPr lvl="1"/>
            <a:r>
              <a:rPr lang="en-NZ" sz="2800" dirty="0"/>
              <a:t>Newspapers</a:t>
            </a:r>
          </a:p>
          <a:p>
            <a:pPr lvl="1"/>
            <a:r>
              <a:rPr lang="en-NZ" sz="2800" dirty="0"/>
              <a:t>TV</a:t>
            </a:r>
          </a:p>
          <a:p>
            <a:pPr lvl="1"/>
            <a:r>
              <a:rPr lang="en-NZ" sz="2800" dirty="0"/>
              <a:t>Favourite podcasts</a:t>
            </a:r>
          </a:p>
          <a:p>
            <a:pPr lvl="1"/>
            <a:r>
              <a:rPr lang="en-NZ" sz="2800" dirty="0"/>
              <a:t>Friends</a:t>
            </a:r>
          </a:p>
          <a:p>
            <a:pPr lvl="1"/>
            <a:endParaRPr lang="en-NZ" sz="2800" dirty="0"/>
          </a:p>
        </p:txBody>
      </p:sp>
      <p:pic>
        <p:nvPicPr>
          <p:cNvPr id="3074" name="Picture 2" descr="May be a cartoon of text that says &quot;COMFORTING LIES UNPLEASANT TRUTHS&quot;">
            <a:extLst>
              <a:ext uri="{FF2B5EF4-FFF2-40B4-BE49-F238E27FC236}">
                <a16:creationId xmlns:a16="http://schemas.microsoft.com/office/drawing/2014/main" id="{597B6C81-C4D7-4C66-A110-BC0011BE5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825625"/>
            <a:ext cx="3806753" cy="296473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D676DD6C-3B4D-43F7-B768-5AD4EC2AE823}"/>
              </a:ext>
            </a:extLst>
          </p:cNvPr>
          <p:cNvSpPr txBox="1">
            <a:spLocks/>
          </p:cNvSpPr>
          <p:nvPr/>
        </p:nvSpPr>
        <p:spPr>
          <a:xfrm>
            <a:off x="0" y="1"/>
            <a:ext cx="9144000" cy="54591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800" dirty="0"/>
              <a:t>Series: Burdens are lifted…Part 1. “Come unto Me.”</a:t>
            </a:r>
          </a:p>
        </p:txBody>
      </p:sp>
    </p:spTree>
    <p:extLst>
      <p:ext uri="{BB962C8B-B14F-4D97-AF65-F5344CB8AC3E}">
        <p14:creationId xmlns:p14="http://schemas.microsoft.com/office/powerpoint/2010/main" val="39642728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6DA41-2488-436A-9071-50DE90EEDB57}"/>
              </a:ext>
            </a:extLst>
          </p:cNvPr>
          <p:cNvSpPr>
            <a:spLocks noGrp="1"/>
          </p:cNvSpPr>
          <p:nvPr>
            <p:ph sz="half" idx="1"/>
          </p:nvPr>
        </p:nvSpPr>
        <p:spPr>
          <a:xfrm>
            <a:off x="628650" y="764275"/>
            <a:ext cx="7886700" cy="914400"/>
          </a:xfrm>
        </p:spPr>
        <p:txBody>
          <a:bodyPr>
            <a:normAutofit/>
          </a:bodyPr>
          <a:lstStyle/>
          <a:p>
            <a:r>
              <a:rPr lang="en-NZ" dirty="0"/>
              <a:t>Where comfort is offered…</a:t>
            </a:r>
          </a:p>
        </p:txBody>
      </p:sp>
      <p:sp>
        <p:nvSpPr>
          <p:cNvPr id="4" name="Content Placeholder 3">
            <a:extLst>
              <a:ext uri="{FF2B5EF4-FFF2-40B4-BE49-F238E27FC236}">
                <a16:creationId xmlns:a16="http://schemas.microsoft.com/office/drawing/2014/main" id="{19266502-31CC-4273-8F14-6E667BF7394A}"/>
              </a:ext>
            </a:extLst>
          </p:cNvPr>
          <p:cNvSpPr>
            <a:spLocks noGrp="1"/>
          </p:cNvSpPr>
          <p:nvPr>
            <p:ph sz="half" idx="2"/>
          </p:nvPr>
        </p:nvSpPr>
        <p:spPr/>
        <p:txBody>
          <a:bodyPr>
            <a:normAutofit/>
          </a:bodyPr>
          <a:lstStyle/>
          <a:p>
            <a:r>
              <a:rPr lang="en-NZ" dirty="0"/>
              <a:t>The wisdom of man</a:t>
            </a:r>
          </a:p>
          <a:p>
            <a:r>
              <a:rPr lang="en-NZ" dirty="0"/>
              <a:t>Discern all:</a:t>
            </a:r>
          </a:p>
          <a:p>
            <a:pPr lvl="1"/>
            <a:r>
              <a:rPr lang="en-NZ" sz="2800" dirty="0"/>
              <a:t>Social media</a:t>
            </a:r>
          </a:p>
          <a:p>
            <a:pPr lvl="1"/>
            <a:r>
              <a:rPr lang="en-NZ" sz="2800" dirty="0"/>
              <a:t>Newspapers</a:t>
            </a:r>
          </a:p>
          <a:p>
            <a:pPr lvl="1"/>
            <a:r>
              <a:rPr lang="en-NZ" sz="2800" dirty="0"/>
              <a:t>TV</a:t>
            </a:r>
          </a:p>
          <a:p>
            <a:pPr lvl="1"/>
            <a:r>
              <a:rPr lang="en-NZ" sz="2800" dirty="0"/>
              <a:t>Favourite podcasts</a:t>
            </a:r>
          </a:p>
          <a:p>
            <a:pPr lvl="1"/>
            <a:r>
              <a:rPr lang="en-NZ" sz="2800" dirty="0"/>
              <a:t>Friends</a:t>
            </a:r>
          </a:p>
          <a:p>
            <a:pPr lvl="1"/>
            <a:endParaRPr lang="en-NZ" sz="800" dirty="0"/>
          </a:p>
          <a:p>
            <a:pPr lvl="1"/>
            <a:r>
              <a:rPr lang="en-NZ" sz="2800" dirty="0"/>
              <a:t>OK… “IF” you </a:t>
            </a:r>
            <a:r>
              <a:rPr lang="en-NZ" sz="2800" u="sng" dirty="0"/>
              <a:t>accept</a:t>
            </a:r>
            <a:r>
              <a:rPr lang="en-NZ" sz="2800" dirty="0"/>
              <a:t> that…</a:t>
            </a:r>
          </a:p>
        </p:txBody>
      </p:sp>
      <p:pic>
        <p:nvPicPr>
          <p:cNvPr id="3074" name="Picture 2" descr="May be a cartoon of text that says &quot;COMFORTING LIES UNPLEASANT TRUTHS&quot;">
            <a:extLst>
              <a:ext uri="{FF2B5EF4-FFF2-40B4-BE49-F238E27FC236}">
                <a16:creationId xmlns:a16="http://schemas.microsoft.com/office/drawing/2014/main" id="{597B6C81-C4D7-4C66-A110-BC0011BE5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825625"/>
            <a:ext cx="3806753" cy="296473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D676DD6C-3B4D-43F7-B768-5AD4EC2AE823}"/>
              </a:ext>
            </a:extLst>
          </p:cNvPr>
          <p:cNvSpPr txBox="1">
            <a:spLocks/>
          </p:cNvSpPr>
          <p:nvPr/>
        </p:nvSpPr>
        <p:spPr>
          <a:xfrm>
            <a:off x="0" y="1"/>
            <a:ext cx="9144000" cy="54591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800" dirty="0"/>
              <a:t>Series: Burdens are lifted…Part 1. “Come unto Me.”</a:t>
            </a:r>
          </a:p>
        </p:txBody>
      </p:sp>
    </p:spTree>
    <p:extLst>
      <p:ext uri="{BB962C8B-B14F-4D97-AF65-F5344CB8AC3E}">
        <p14:creationId xmlns:p14="http://schemas.microsoft.com/office/powerpoint/2010/main" val="3680438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6DA41-2488-436A-9071-50DE90EEDB57}"/>
              </a:ext>
            </a:extLst>
          </p:cNvPr>
          <p:cNvSpPr>
            <a:spLocks noGrp="1"/>
          </p:cNvSpPr>
          <p:nvPr>
            <p:ph sz="half" idx="1"/>
          </p:nvPr>
        </p:nvSpPr>
        <p:spPr>
          <a:xfrm>
            <a:off x="628650" y="764275"/>
            <a:ext cx="7886700" cy="914400"/>
          </a:xfrm>
        </p:spPr>
        <p:txBody>
          <a:bodyPr/>
          <a:lstStyle/>
          <a:p>
            <a:r>
              <a:rPr lang="en-NZ" dirty="0"/>
              <a:t>Where to look for comfort…</a:t>
            </a:r>
          </a:p>
        </p:txBody>
      </p:sp>
      <p:sp>
        <p:nvSpPr>
          <p:cNvPr id="6" name="Content Placeholder 2">
            <a:extLst>
              <a:ext uri="{FF2B5EF4-FFF2-40B4-BE49-F238E27FC236}">
                <a16:creationId xmlns:a16="http://schemas.microsoft.com/office/drawing/2014/main" id="{D676DD6C-3B4D-43F7-B768-5AD4EC2AE823}"/>
              </a:ext>
            </a:extLst>
          </p:cNvPr>
          <p:cNvSpPr txBox="1">
            <a:spLocks/>
          </p:cNvSpPr>
          <p:nvPr/>
        </p:nvSpPr>
        <p:spPr>
          <a:xfrm>
            <a:off x="0" y="1"/>
            <a:ext cx="9144000" cy="54591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800" dirty="0"/>
              <a:t>Series: Burdens are lifted…Part 1. “Come unto Me.”</a:t>
            </a:r>
          </a:p>
        </p:txBody>
      </p:sp>
      <p:pic>
        <p:nvPicPr>
          <p:cNvPr id="7" name="Picture 2" descr="May be an image of text that says &quot;This book contains all the answers to all of life's problems SIBLE HOLY BIBLE Read it and obey the instructions of Jesus christ as mentioned therein and set yourself free from condemnation&quot;">
            <a:extLst>
              <a:ext uri="{FF2B5EF4-FFF2-40B4-BE49-F238E27FC236}">
                <a16:creationId xmlns:a16="http://schemas.microsoft.com/office/drawing/2014/main" id="{46516C66-1961-446C-982C-7E87B8100D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6154"/>
          <a:stretch/>
        </p:blipFill>
        <p:spPr bwMode="auto">
          <a:xfrm>
            <a:off x="628649" y="1678675"/>
            <a:ext cx="5158001" cy="414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2640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6DA41-2488-436A-9071-50DE90EEDB57}"/>
              </a:ext>
            </a:extLst>
          </p:cNvPr>
          <p:cNvSpPr>
            <a:spLocks noGrp="1"/>
          </p:cNvSpPr>
          <p:nvPr>
            <p:ph sz="half" idx="1"/>
          </p:nvPr>
        </p:nvSpPr>
        <p:spPr>
          <a:xfrm>
            <a:off x="628650" y="764275"/>
            <a:ext cx="7886700" cy="914400"/>
          </a:xfrm>
        </p:spPr>
        <p:txBody>
          <a:bodyPr>
            <a:normAutofit/>
          </a:bodyPr>
          <a:lstStyle/>
          <a:p>
            <a:r>
              <a:rPr lang="en-NZ" dirty="0"/>
              <a:t>Where to look for comfort…</a:t>
            </a:r>
          </a:p>
        </p:txBody>
      </p:sp>
      <p:sp>
        <p:nvSpPr>
          <p:cNvPr id="4" name="Content Placeholder 3">
            <a:extLst>
              <a:ext uri="{FF2B5EF4-FFF2-40B4-BE49-F238E27FC236}">
                <a16:creationId xmlns:a16="http://schemas.microsoft.com/office/drawing/2014/main" id="{19266502-31CC-4273-8F14-6E667BF7394A}"/>
              </a:ext>
            </a:extLst>
          </p:cNvPr>
          <p:cNvSpPr>
            <a:spLocks noGrp="1"/>
          </p:cNvSpPr>
          <p:nvPr>
            <p:ph sz="half" idx="2"/>
          </p:nvPr>
        </p:nvSpPr>
        <p:spPr>
          <a:xfrm>
            <a:off x="4629150" y="1825625"/>
            <a:ext cx="3886200" cy="5032374"/>
          </a:xfrm>
        </p:spPr>
        <p:txBody>
          <a:bodyPr>
            <a:normAutofit/>
          </a:bodyPr>
          <a:lstStyle/>
          <a:p>
            <a:r>
              <a:rPr lang="en-NZ" dirty="0"/>
              <a:t>The wisdom of God</a:t>
            </a:r>
          </a:p>
        </p:txBody>
      </p:sp>
      <p:sp>
        <p:nvSpPr>
          <p:cNvPr id="6" name="Content Placeholder 2">
            <a:extLst>
              <a:ext uri="{FF2B5EF4-FFF2-40B4-BE49-F238E27FC236}">
                <a16:creationId xmlns:a16="http://schemas.microsoft.com/office/drawing/2014/main" id="{D676DD6C-3B4D-43F7-B768-5AD4EC2AE823}"/>
              </a:ext>
            </a:extLst>
          </p:cNvPr>
          <p:cNvSpPr txBox="1">
            <a:spLocks/>
          </p:cNvSpPr>
          <p:nvPr/>
        </p:nvSpPr>
        <p:spPr>
          <a:xfrm>
            <a:off x="0" y="1"/>
            <a:ext cx="9144000" cy="54591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800" dirty="0"/>
              <a:t>Series: Burdens are lifted…Part 1. “Come unto Me.”</a:t>
            </a:r>
          </a:p>
        </p:txBody>
      </p:sp>
      <p:pic>
        <p:nvPicPr>
          <p:cNvPr id="7" name="Picture 2" descr="May be an image of text that says &quot;This book contains all the answers to all of life's problems SIBLE HOLY BIBLE Read it and obey the instructions of Jesus christ as mentioned therein and set yourself free from condemnation&quot;">
            <a:extLst>
              <a:ext uri="{FF2B5EF4-FFF2-40B4-BE49-F238E27FC236}">
                <a16:creationId xmlns:a16="http://schemas.microsoft.com/office/drawing/2014/main" id="{46516C66-1961-446C-982C-7E87B8100D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5622"/>
          <a:stretch/>
        </p:blipFill>
        <p:spPr bwMode="auto">
          <a:xfrm>
            <a:off x="628650" y="1678676"/>
            <a:ext cx="3786102" cy="3070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750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6DA41-2488-436A-9071-50DE90EEDB57}"/>
              </a:ext>
            </a:extLst>
          </p:cNvPr>
          <p:cNvSpPr>
            <a:spLocks noGrp="1"/>
          </p:cNvSpPr>
          <p:nvPr>
            <p:ph sz="half" idx="1"/>
          </p:nvPr>
        </p:nvSpPr>
        <p:spPr>
          <a:xfrm>
            <a:off x="628650" y="764275"/>
            <a:ext cx="7886700" cy="914400"/>
          </a:xfrm>
        </p:spPr>
        <p:txBody>
          <a:bodyPr>
            <a:normAutofit/>
          </a:bodyPr>
          <a:lstStyle/>
          <a:p>
            <a:r>
              <a:rPr lang="en-NZ" dirty="0"/>
              <a:t>Where to look for comfort…</a:t>
            </a:r>
          </a:p>
        </p:txBody>
      </p:sp>
      <p:sp>
        <p:nvSpPr>
          <p:cNvPr id="4" name="Content Placeholder 3">
            <a:extLst>
              <a:ext uri="{FF2B5EF4-FFF2-40B4-BE49-F238E27FC236}">
                <a16:creationId xmlns:a16="http://schemas.microsoft.com/office/drawing/2014/main" id="{19266502-31CC-4273-8F14-6E667BF7394A}"/>
              </a:ext>
            </a:extLst>
          </p:cNvPr>
          <p:cNvSpPr>
            <a:spLocks noGrp="1"/>
          </p:cNvSpPr>
          <p:nvPr>
            <p:ph sz="half" idx="2"/>
          </p:nvPr>
        </p:nvSpPr>
        <p:spPr>
          <a:xfrm>
            <a:off x="4629150" y="1825625"/>
            <a:ext cx="3886200" cy="5032374"/>
          </a:xfrm>
        </p:spPr>
        <p:txBody>
          <a:bodyPr>
            <a:normAutofit/>
          </a:bodyPr>
          <a:lstStyle/>
          <a:p>
            <a:r>
              <a:rPr lang="en-NZ" dirty="0"/>
              <a:t>The wisdom of God</a:t>
            </a:r>
          </a:p>
          <a:p>
            <a:r>
              <a:rPr lang="en-NZ" dirty="0"/>
              <a:t>“The Book about Jesus’ Rescue Mission.”</a:t>
            </a:r>
          </a:p>
          <a:p>
            <a:endParaRPr lang="en-NZ" dirty="0"/>
          </a:p>
        </p:txBody>
      </p:sp>
      <p:sp>
        <p:nvSpPr>
          <p:cNvPr id="6" name="Content Placeholder 2">
            <a:extLst>
              <a:ext uri="{FF2B5EF4-FFF2-40B4-BE49-F238E27FC236}">
                <a16:creationId xmlns:a16="http://schemas.microsoft.com/office/drawing/2014/main" id="{D676DD6C-3B4D-43F7-B768-5AD4EC2AE823}"/>
              </a:ext>
            </a:extLst>
          </p:cNvPr>
          <p:cNvSpPr txBox="1">
            <a:spLocks/>
          </p:cNvSpPr>
          <p:nvPr/>
        </p:nvSpPr>
        <p:spPr>
          <a:xfrm>
            <a:off x="0" y="1"/>
            <a:ext cx="9144000" cy="54591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800" dirty="0"/>
              <a:t>Series: Burdens are lifted…Part 1. “Come unto Me.”</a:t>
            </a:r>
          </a:p>
        </p:txBody>
      </p:sp>
      <p:pic>
        <p:nvPicPr>
          <p:cNvPr id="7" name="Picture 2" descr="May be an image of text that says &quot;This book contains all the answers to all of life's problems SIBLE HOLY BIBLE Read it and obey the instructions of Jesus christ as mentioned therein and set yourself free from condemnation&quot;">
            <a:extLst>
              <a:ext uri="{FF2B5EF4-FFF2-40B4-BE49-F238E27FC236}">
                <a16:creationId xmlns:a16="http://schemas.microsoft.com/office/drawing/2014/main" id="{46516C66-1961-446C-982C-7E87B8100D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5622"/>
          <a:stretch/>
        </p:blipFill>
        <p:spPr bwMode="auto">
          <a:xfrm>
            <a:off x="628650" y="1678676"/>
            <a:ext cx="3786102" cy="3070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8075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6DA41-2488-436A-9071-50DE90EEDB57}"/>
              </a:ext>
            </a:extLst>
          </p:cNvPr>
          <p:cNvSpPr>
            <a:spLocks noGrp="1"/>
          </p:cNvSpPr>
          <p:nvPr>
            <p:ph sz="half" idx="1"/>
          </p:nvPr>
        </p:nvSpPr>
        <p:spPr>
          <a:xfrm>
            <a:off x="628650" y="764275"/>
            <a:ext cx="7886700" cy="914400"/>
          </a:xfrm>
        </p:spPr>
        <p:txBody>
          <a:bodyPr>
            <a:normAutofit/>
          </a:bodyPr>
          <a:lstStyle/>
          <a:p>
            <a:r>
              <a:rPr lang="en-NZ" dirty="0"/>
              <a:t>Where to look for comfort…</a:t>
            </a:r>
          </a:p>
        </p:txBody>
      </p:sp>
      <p:sp>
        <p:nvSpPr>
          <p:cNvPr id="4" name="Content Placeholder 3">
            <a:extLst>
              <a:ext uri="{FF2B5EF4-FFF2-40B4-BE49-F238E27FC236}">
                <a16:creationId xmlns:a16="http://schemas.microsoft.com/office/drawing/2014/main" id="{19266502-31CC-4273-8F14-6E667BF7394A}"/>
              </a:ext>
            </a:extLst>
          </p:cNvPr>
          <p:cNvSpPr>
            <a:spLocks noGrp="1"/>
          </p:cNvSpPr>
          <p:nvPr>
            <p:ph sz="half" idx="2"/>
          </p:nvPr>
        </p:nvSpPr>
        <p:spPr>
          <a:xfrm>
            <a:off x="4629150" y="1825625"/>
            <a:ext cx="3886200" cy="5032374"/>
          </a:xfrm>
        </p:spPr>
        <p:txBody>
          <a:bodyPr>
            <a:normAutofit/>
          </a:bodyPr>
          <a:lstStyle/>
          <a:p>
            <a:r>
              <a:rPr lang="en-NZ" dirty="0"/>
              <a:t>The wisdom of God</a:t>
            </a:r>
          </a:p>
          <a:p>
            <a:r>
              <a:rPr lang="en-NZ" dirty="0"/>
              <a:t>“The Book about Jesus’ Rescue Mission.”</a:t>
            </a:r>
          </a:p>
          <a:p>
            <a:endParaRPr lang="en-NZ" dirty="0"/>
          </a:p>
          <a:p>
            <a:pPr lvl="1"/>
            <a:r>
              <a:rPr lang="en-NZ" sz="2800" dirty="0"/>
              <a:t>Without it we remain:</a:t>
            </a:r>
          </a:p>
        </p:txBody>
      </p:sp>
      <p:sp>
        <p:nvSpPr>
          <p:cNvPr id="6" name="Content Placeholder 2">
            <a:extLst>
              <a:ext uri="{FF2B5EF4-FFF2-40B4-BE49-F238E27FC236}">
                <a16:creationId xmlns:a16="http://schemas.microsoft.com/office/drawing/2014/main" id="{D676DD6C-3B4D-43F7-B768-5AD4EC2AE823}"/>
              </a:ext>
            </a:extLst>
          </p:cNvPr>
          <p:cNvSpPr txBox="1">
            <a:spLocks/>
          </p:cNvSpPr>
          <p:nvPr/>
        </p:nvSpPr>
        <p:spPr>
          <a:xfrm>
            <a:off x="0" y="1"/>
            <a:ext cx="9144000" cy="54591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800" dirty="0"/>
              <a:t>Series: Burdens are lifted…Part 1. “Come unto Me.”</a:t>
            </a:r>
          </a:p>
        </p:txBody>
      </p:sp>
      <p:pic>
        <p:nvPicPr>
          <p:cNvPr id="7" name="Picture 2" descr="May be an image of text that says &quot;This book contains all the answers to all of life's problems SIBLE HOLY BIBLE Read it and obey the instructions of Jesus christ as mentioned therein and set yourself free from condemnation&quot;">
            <a:extLst>
              <a:ext uri="{FF2B5EF4-FFF2-40B4-BE49-F238E27FC236}">
                <a16:creationId xmlns:a16="http://schemas.microsoft.com/office/drawing/2014/main" id="{46516C66-1961-446C-982C-7E87B8100D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5622"/>
          <a:stretch/>
        </p:blipFill>
        <p:spPr bwMode="auto">
          <a:xfrm>
            <a:off x="628650" y="1678676"/>
            <a:ext cx="3786102" cy="3070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6012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6DA41-2488-436A-9071-50DE90EEDB57}"/>
              </a:ext>
            </a:extLst>
          </p:cNvPr>
          <p:cNvSpPr>
            <a:spLocks noGrp="1"/>
          </p:cNvSpPr>
          <p:nvPr>
            <p:ph sz="half" idx="1"/>
          </p:nvPr>
        </p:nvSpPr>
        <p:spPr>
          <a:xfrm>
            <a:off x="628650" y="764275"/>
            <a:ext cx="7886700" cy="914400"/>
          </a:xfrm>
        </p:spPr>
        <p:txBody>
          <a:bodyPr>
            <a:normAutofit/>
          </a:bodyPr>
          <a:lstStyle/>
          <a:p>
            <a:r>
              <a:rPr lang="en-NZ" dirty="0"/>
              <a:t>Where to look for comfort…</a:t>
            </a:r>
          </a:p>
        </p:txBody>
      </p:sp>
      <p:sp>
        <p:nvSpPr>
          <p:cNvPr id="4" name="Content Placeholder 3">
            <a:extLst>
              <a:ext uri="{FF2B5EF4-FFF2-40B4-BE49-F238E27FC236}">
                <a16:creationId xmlns:a16="http://schemas.microsoft.com/office/drawing/2014/main" id="{19266502-31CC-4273-8F14-6E667BF7394A}"/>
              </a:ext>
            </a:extLst>
          </p:cNvPr>
          <p:cNvSpPr>
            <a:spLocks noGrp="1"/>
          </p:cNvSpPr>
          <p:nvPr>
            <p:ph sz="half" idx="2"/>
          </p:nvPr>
        </p:nvSpPr>
        <p:spPr>
          <a:xfrm>
            <a:off x="4629150" y="1825625"/>
            <a:ext cx="3886200" cy="5032374"/>
          </a:xfrm>
        </p:spPr>
        <p:txBody>
          <a:bodyPr>
            <a:normAutofit/>
          </a:bodyPr>
          <a:lstStyle/>
          <a:p>
            <a:r>
              <a:rPr lang="en-NZ" dirty="0"/>
              <a:t>The wisdom of God</a:t>
            </a:r>
          </a:p>
          <a:p>
            <a:r>
              <a:rPr lang="en-NZ" dirty="0"/>
              <a:t>“The Book about Jesus’ Rescue Mission.”</a:t>
            </a:r>
          </a:p>
          <a:p>
            <a:endParaRPr lang="en-NZ" dirty="0"/>
          </a:p>
          <a:p>
            <a:pPr lvl="1"/>
            <a:r>
              <a:rPr lang="en-NZ" sz="2800" dirty="0"/>
              <a:t>Without it we remain:</a:t>
            </a:r>
          </a:p>
          <a:p>
            <a:pPr lvl="2"/>
            <a:r>
              <a:rPr lang="en-NZ" sz="2800" dirty="0"/>
              <a:t>Lost</a:t>
            </a:r>
          </a:p>
        </p:txBody>
      </p:sp>
      <p:sp>
        <p:nvSpPr>
          <p:cNvPr id="6" name="Content Placeholder 2">
            <a:extLst>
              <a:ext uri="{FF2B5EF4-FFF2-40B4-BE49-F238E27FC236}">
                <a16:creationId xmlns:a16="http://schemas.microsoft.com/office/drawing/2014/main" id="{D676DD6C-3B4D-43F7-B768-5AD4EC2AE823}"/>
              </a:ext>
            </a:extLst>
          </p:cNvPr>
          <p:cNvSpPr txBox="1">
            <a:spLocks/>
          </p:cNvSpPr>
          <p:nvPr/>
        </p:nvSpPr>
        <p:spPr>
          <a:xfrm>
            <a:off x="0" y="1"/>
            <a:ext cx="9144000" cy="54591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800" dirty="0"/>
              <a:t>Series: Burdens are lifted…Part 1. “Come unto Me.”</a:t>
            </a:r>
          </a:p>
        </p:txBody>
      </p:sp>
      <p:pic>
        <p:nvPicPr>
          <p:cNvPr id="7" name="Picture 2" descr="May be an image of text that says &quot;This book contains all the answers to all of life's problems SIBLE HOLY BIBLE Read it and obey the instructions of Jesus christ as mentioned therein and set yourself free from condemnation&quot;">
            <a:extLst>
              <a:ext uri="{FF2B5EF4-FFF2-40B4-BE49-F238E27FC236}">
                <a16:creationId xmlns:a16="http://schemas.microsoft.com/office/drawing/2014/main" id="{46516C66-1961-446C-982C-7E87B8100D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5622"/>
          <a:stretch/>
        </p:blipFill>
        <p:spPr bwMode="auto">
          <a:xfrm>
            <a:off x="628650" y="1678676"/>
            <a:ext cx="3786102" cy="3070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861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6DA41-2488-436A-9071-50DE90EEDB57}"/>
              </a:ext>
            </a:extLst>
          </p:cNvPr>
          <p:cNvSpPr>
            <a:spLocks noGrp="1"/>
          </p:cNvSpPr>
          <p:nvPr>
            <p:ph sz="half" idx="1"/>
          </p:nvPr>
        </p:nvSpPr>
        <p:spPr>
          <a:xfrm>
            <a:off x="628650" y="764275"/>
            <a:ext cx="7886700" cy="914400"/>
          </a:xfrm>
        </p:spPr>
        <p:txBody>
          <a:bodyPr/>
          <a:lstStyle/>
          <a:p>
            <a:r>
              <a:rPr lang="en-NZ" dirty="0"/>
              <a:t>Burdens abound…</a:t>
            </a:r>
          </a:p>
        </p:txBody>
      </p:sp>
      <p:sp>
        <p:nvSpPr>
          <p:cNvPr id="4" name="Content Placeholder 3">
            <a:extLst>
              <a:ext uri="{FF2B5EF4-FFF2-40B4-BE49-F238E27FC236}">
                <a16:creationId xmlns:a16="http://schemas.microsoft.com/office/drawing/2014/main" id="{19266502-31CC-4273-8F14-6E667BF7394A}"/>
              </a:ext>
            </a:extLst>
          </p:cNvPr>
          <p:cNvSpPr>
            <a:spLocks noGrp="1"/>
          </p:cNvSpPr>
          <p:nvPr>
            <p:ph sz="half" idx="2"/>
          </p:nvPr>
        </p:nvSpPr>
        <p:spPr>
          <a:xfrm>
            <a:off x="4629150" y="1825624"/>
            <a:ext cx="3886200" cy="4807187"/>
          </a:xfrm>
        </p:spPr>
        <p:txBody>
          <a:bodyPr/>
          <a:lstStyle/>
          <a:p>
            <a:r>
              <a:rPr lang="en-NZ" dirty="0"/>
              <a:t>All of us are burdened</a:t>
            </a:r>
          </a:p>
          <a:p>
            <a:r>
              <a:rPr lang="en-NZ" dirty="0"/>
              <a:t>Some burdens are common to all of us:</a:t>
            </a:r>
          </a:p>
          <a:p>
            <a:endParaRPr lang="en-NZ" dirty="0"/>
          </a:p>
        </p:txBody>
      </p:sp>
      <p:sp>
        <p:nvSpPr>
          <p:cNvPr id="6" name="Content Placeholder 2">
            <a:extLst>
              <a:ext uri="{FF2B5EF4-FFF2-40B4-BE49-F238E27FC236}">
                <a16:creationId xmlns:a16="http://schemas.microsoft.com/office/drawing/2014/main" id="{D676DD6C-3B4D-43F7-B768-5AD4EC2AE823}"/>
              </a:ext>
            </a:extLst>
          </p:cNvPr>
          <p:cNvSpPr txBox="1">
            <a:spLocks/>
          </p:cNvSpPr>
          <p:nvPr/>
        </p:nvSpPr>
        <p:spPr>
          <a:xfrm>
            <a:off x="0" y="1"/>
            <a:ext cx="9144000" cy="54591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800" dirty="0"/>
              <a:t>Series: Burdens are lifted…Part 1. “Come unto Me.”</a:t>
            </a:r>
          </a:p>
        </p:txBody>
      </p:sp>
      <p:pic>
        <p:nvPicPr>
          <p:cNvPr id="1032" name="Picture 8" descr="Dealing With Grief Self Hypnosis Download">
            <a:extLst>
              <a:ext uri="{FF2B5EF4-FFF2-40B4-BE49-F238E27FC236}">
                <a16:creationId xmlns:a16="http://schemas.microsoft.com/office/drawing/2014/main" id="{2EB4D7C9-511E-4023-A30B-37DF85437D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5373"/>
          <a:stretch/>
        </p:blipFill>
        <p:spPr bwMode="auto">
          <a:xfrm>
            <a:off x="0" y="1488951"/>
            <a:ext cx="4514851" cy="4341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0855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6DA41-2488-436A-9071-50DE90EEDB57}"/>
              </a:ext>
            </a:extLst>
          </p:cNvPr>
          <p:cNvSpPr>
            <a:spLocks noGrp="1"/>
          </p:cNvSpPr>
          <p:nvPr>
            <p:ph sz="half" idx="1"/>
          </p:nvPr>
        </p:nvSpPr>
        <p:spPr>
          <a:xfrm>
            <a:off x="628650" y="764275"/>
            <a:ext cx="7886700" cy="914400"/>
          </a:xfrm>
        </p:spPr>
        <p:txBody>
          <a:bodyPr>
            <a:normAutofit/>
          </a:bodyPr>
          <a:lstStyle/>
          <a:p>
            <a:r>
              <a:rPr lang="en-NZ" dirty="0"/>
              <a:t>Where to look for comfort…</a:t>
            </a:r>
          </a:p>
        </p:txBody>
      </p:sp>
      <p:sp>
        <p:nvSpPr>
          <p:cNvPr id="4" name="Content Placeholder 3">
            <a:extLst>
              <a:ext uri="{FF2B5EF4-FFF2-40B4-BE49-F238E27FC236}">
                <a16:creationId xmlns:a16="http://schemas.microsoft.com/office/drawing/2014/main" id="{19266502-31CC-4273-8F14-6E667BF7394A}"/>
              </a:ext>
            </a:extLst>
          </p:cNvPr>
          <p:cNvSpPr>
            <a:spLocks noGrp="1"/>
          </p:cNvSpPr>
          <p:nvPr>
            <p:ph sz="half" idx="2"/>
          </p:nvPr>
        </p:nvSpPr>
        <p:spPr>
          <a:xfrm>
            <a:off x="4629150" y="1825625"/>
            <a:ext cx="3886200" cy="5032374"/>
          </a:xfrm>
        </p:spPr>
        <p:txBody>
          <a:bodyPr>
            <a:normAutofit/>
          </a:bodyPr>
          <a:lstStyle/>
          <a:p>
            <a:r>
              <a:rPr lang="en-NZ" dirty="0"/>
              <a:t>The wisdom of God</a:t>
            </a:r>
          </a:p>
          <a:p>
            <a:r>
              <a:rPr lang="en-NZ" dirty="0"/>
              <a:t>“The Book about Jesus’ Recue Mission.”</a:t>
            </a:r>
          </a:p>
          <a:p>
            <a:endParaRPr lang="en-NZ" dirty="0"/>
          </a:p>
          <a:p>
            <a:pPr lvl="1"/>
            <a:r>
              <a:rPr lang="en-NZ" sz="2800" dirty="0"/>
              <a:t>Without it we remain:</a:t>
            </a:r>
          </a:p>
          <a:p>
            <a:pPr lvl="2"/>
            <a:r>
              <a:rPr lang="en-NZ" sz="2800" dirty="0"/>
              <a:t>Lost</a:t>
            </a:r>
          </a:p>
          <a:p>
            <a:pPr lvl="2"/>
            <a:r>
              <a:rPr lang="en-NZ" sz="2800" dirty="0"/>
              <a:t>Condemned</a:t>
            </a:r>
          </a:p>
        </p:txBody>
      </p:sp>
      <p:sp>
        <p:nvSpPr>
          <p:cNvPr id="6" name="Content Placeholder 2">
            <a:extLst>
              <a:ext uri="{FF2B5EF4-FFF2-40B4-BE49-F238E27FC236}">
                <a16:creationId xmlns:a16="http://schemas.microsoft.com/office/drawing/2014/main" id="{D676DD6C-3B4D-43F7-B768-5AD4EC2AE823}"/>
              </a:ext>
            </a:extLst>
          </p:cNvPr>
          <p:cNvSpPr txBox="1">
            <a:spLocks/>
          </p:cNvSpPr>
          <p:nvPr/>
        </p:nvSpPr>
        <p:spPr>
          <a:xfrm>
            <a:off x="0" y="1"/>
            <a:ext cx="9144000" cy="54591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800" dirty="0"/>
              <a:t>Series: Burdens are lifted…Part 1. “Come unto Me.”</a:t>
            </a:r>
          </a:p>
        </p:txBody>
      </p:sp>
      <p:pic>
        <p:nvPicPr>
          <p:cNvPr id="7" name="Picture 2" descr="May be an image of text that says &quot;This book contains all the answers to all of life's problems SIBLE HOLY BIBLE Read it and obey the instructions of Jesus christ as mentioned therein and set yourself free from condemnation&quot;">
            <a:extLst>
              <a:ext uri="{FF2B5EF4-FFF2-40B4-BE49-F238E27FC236}">
                <a16:creationId xmlns:a16="http://schemas.microsoft.com/office/drawing/2014/main" id="{46516C66-1961-446C-982C-7E87B8100D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5622"/>
          <a:stretch/>
        </p:blipFill>
        <p:spPr bwMode="auto">
          <a:xfrm>
            <a:off x="628650" y="1678676"/>
            <a:ext cx="3786102" cy="3070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5697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6DA41-2488-436A-9071-50DE90EEDB57}"/>
              </a:ext>
            </a:extLst>
          </p:cNvPr>
          <p:cNvSpPr>
            <a:spLocks noGrp="1"/>
          </p:cNvSpPr>
          <p:nvPr>
            <p:ph sz="half" idx="1"/>
          </p:nvPr>
        </p:nvSpPr>
        <p:spPr>
          <a:xfrm>
            <a:off x="628650" y="764275"/>
            <a:ext cx="7886700" cy="914400"/>
          </a:xfrm>
        </p:spPr>
        <p:txBody>
          <a:bodyPr>
            <a:normAutofit/>
          </a:bodyPr>
          <a:lstStyle/>
          <a:p>
            <a:r>
              <a:rPr lang="en-NZ" dirty="0"/>
              <a:t>Where to look for comfort…</a:t>
            </a:r>
          </a:p>
        </p:txBody>
      </p:sp>
      <p:sp>
        <p:nvSpPr>
          <p:cNvPr id="4" name="Content Placeholder 3">
            <a:extLst>
              <a:ext uri="{FF2B5EF4-FFF2-40B4-BE49-F238E27FC236}">
                <a16:creationId xmlns:a16="http://schemas.microsoft.com/office/drawing/2014/main" id="{19266502-31CC-4273-8F14-6E667BF7394A}"/>
              </a:ext>
            </a:extLst>
          </p:cNvPr>
          <p:cNvSpPr>
            <a:spLocks noGrp="1"/>
          </p:cNvSpPr>
          <p:nvPr>
            <p:ph sz="half" idx="2"/>
          </p:nvPr>
        </p:nvSpPr>
        <p:spPr>
          <a:xfrm>
            <a:off x="4629150" y="1825625"/>
            <a:ext cx="3886200" cy="5032374"/>
          </a:xfrm>
        </p:spPr>
        <p:txBody>
          <a:bodyPr>
            <a:normAutofit/>
          </a:bodyPr>
          <a:lstStyle/>
          <a:p>
            <a:r>
              <a:rPr lang="en-NZ" dirty="0"/>
              <a:t>The wisdom of God</a:t>
            </a:r>
          </a:p>
          <a:p>
            <a:r>
              <a:rPr lang="en-NZ" dirty="0"/>
              <a:t>“The Book about Jesus’ Rescue Mission.”</a:t>
            </a:r>
          </a:p>
          <a:p>
            <a:endParaRPr lang="en-NZ" dirty="0"/>
          </a:p>
          <a:p>
            <a:pPr lvl="1"/>
            <a:r>
              <a:rPr lang="en-NZ" sz="2800" dirty="0"/>
              <a:t>Without it we remain:</a:t>
            </a:r>
          </a:p>
          <a:p>
            <a:pPr lvl="2"/>
            <a:r>
              <a:rPr lang="en-NZ" sz="2800" dirty="0"/>
              <a:t>Lost</a:t>
            </a:r>
          </a:p>
          <a:p>
            <a:pPr lvl="2"/>
            <a:r>
              <a:rPr lang="en-NZ" sz="2800" dirty="0"/>
              <a:t>Condemned</a:t>
            </a:r>
          </a:p>
          <a:p>
            <a:pPr lvl="2"/>
            <a:r>
              <a:rPr lang="en-NZ" sz="2800" dirty="0"/>
              <a:t>Confused</a:t>
            </a:r>
          </a:p>
        </p:txBody>
      </p:sp>
      <p:sp>
        <p:nvSpPr>
          <p:cNvPr id="6" name="Content Placeholder 2">
            <a:extLst>
              <a:ext uri="{FF2B5EF4-FFF2-40B4-BE49-F238E27FC236}">
                <a16:creationId xmlns:a16="http://schemas.microsoft.com/office/drawing/2014/main" id="{D676DD6C-3B4D-43F7-B768-5AD4EC2AE823}"/>
              </a:ext>
            </a:extLst>
          </p:cNvPr>
          <p:cNvSpPr txBox="1">
            <a:spLocks/>
          </p:cNvSpPr>
          <p:nvPr/>
        </p:nvSpPr>
        <p:spPr>
          <a:xfrm>
            <a:off x="0" y="1"/>
            <a:ext cx="9144000" cy="54591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800" dirty="0"/>
              <a:t>Series: Burdens are lifted…Part 1. “Come unto Me.”</a:t>
            </a:r>
          </a:p>
        </p:txBody>
      </p:sp>
      <p:pic>
        <p:nvPicPr>
          <p:cNvPr id="7" name="Picture 2" descr="May be an image of text that says &quot;This book contains all the answers to all of life's problems SIBLE HOLY BIBLE Read it and obey the instructions of Jesus christ as mentioned therein and set yourself free from condemnation&quot;">
            <a:extLst>
              <a:ext uri="{FF2B5EF4-FFF2-40B4-BE49-F238E27FC236}">
                <a16:creationId xmlns:a16="http://schemas.microsoft.com/office/drawing/2014/main" id="{46516C66-1961-446C-982C-7E87B8100D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5622"/>
          <a:stretch/>
        </p:blipFill>
        <p:spPr bwMode="auto">
          <a:xfrm>
            <a:off x="628650" y="1678676"/>
            <a:ext cx="3786102" cy="3070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3982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6DA41-2488-436A-9071-50DE90EEDB57}"/>
              </a:ext>
            </a:extLst>
          </p:cNvPr>
          <p:cNvSpPr>
            <a:spLocks noGrp="1"/>
          </p:cNvSpPr>
          <p:nvPr>
            <p:ph sz="half" idx="1"/>
          </p:nvPr>
        </p:nvSpPr>
        <p:spPr>
          <a:xfrm>
            <a:off x="628650" y="764275"/>
            <a:ext cx="7886700" cy="914400"/>
          </a:xfrm>
        </p:spPr>
        <p:txBody>
          <a:bodyPr>
            <a:normAutofit/>
          </a:bodyPr>
          <a:lstStyle/>
          <a:p>
            <a:r>
              <a:rPr lang="en-NZ" dirty="0"/>
              <a:t>Where to look for comfort…</a:t>
            </a:r>
          </a:p>
        </p:txBody>
      </p:sp>
      <p:sp>
        <p:nvSpPr>
          <p:cNvPr id="4" name="Content Placeholder 3">
            <a:extLst>
              <a:ext uri="{FF2B5EF4-FFF2-40B4-BE49-F238E27FC236}">
                <a16:creationId xmlns:a16="http://schemas.microsoft.com/office/drawing/2014/main" id="{19266502-31CC-4273-8F14-6E667BF7394A}"/>
              </a:ext>
            </a:extLst>
          </p:cNvPr>
          <p:cNvSpPr>
            <a:spLocks noGrp="1"/>
          </p:cNvSpPr>
          <p:nvPr>
            <p:ph sz="half" idx="2"/>
          </p:nvPr>
        </p:nvSpPr>
        <p:spPr>
          <a:xfrm>
            <a:off x="4629150" y="1825625"/>
            <a:ext cx="3886200" cy="5032374"/>
          </a:xfrm>
        </p:spPr>
        <p:txBody>
          <a:bodyPr>
            <a:normAutofit/>
          </a:bodyPr>
          <a:lstStyle/>
          <a:p>
            <a:r>
              <a:rPr lang="en-NZ" dirty="0"/>
              <a:t>The wisdom of God</a:t>
            </a:r>
          </a:p>
          <a:p>
            <a:r>
              <a:rPr lang="en-NZ" dirty="0"/>
              <a:t>“The Book about Jesus’ Rescue Mission.”</a:t>
            </a:r>
          </a:p>
          <a:p>
            <a:endParaRPr lang="en-NZ" dirty="0"/>
          </a:p>
          <a:p>
            <a:pPr lvl="1"/>
            <a:r>
              <a:rPr lang="en-NZ" sz="2800" dirty="0"/>
              <a:t>Without it we remain:</a:t>
            </a:r>
          </a:p>
          <a:p>
            <a:pPr lvl="2"/>
            <a:r>
              <a:rPr lang="en-NZ" sz="2800" dirty="0"/>
              <a:t>Lost</a:t>
            </a:r>
          </a:p>
          <a:p>
            <a:pPr lvl="2"/>
            <a:r>
              <a:rPr lang="en-NZ" sz="2800" dirty="0"/>
              <a:t>Condemned</a:t>
            </a:r>
          </a:p>
          <a:p>
            <a:pPr lvl="2"/>
            <a:r>
              <a:rPr lang="en-NZ" sz="2800" dirty="0"/>
              <a:t>Confused</a:t>
            </a:r>
          </a:p>
          <a:p>
            <a:pPr lvl="2"/>
            <a:r>
              <a:rPr lang="en-NZ" sz="2800" dirty="0"/>
              <a:t>Disconnected</a:t>
            </a:r>
          </a:p>
        </p:txBody>
      </p:sp>
      <p:sp>
        <p:nvSpPr>
          <p:cNvPr id="6" name="Content Placeholder 2">
            <a:extLst>
              <a:ext uri="{FF2B5EF4-FFF2-40B4-BE49-F238E27FC236}">
                <a16:creationId xmlns:a16="http://schemas.microsoft.com/office/drawing/2014/main" id="{D676DD6C-3B4D-43F7-B768-5AD4EC2AE823}"/>
              </a:ext>
            </a:extLst>
          </p:cNvPr>
          <p:cNvSpPr txBox="1">
            <a:spLocks/>
          </p:cNvSpPr>
          <p:nvPr/>
        </p:nvSpPr>
        <p:spPr>
          <a:xfrm>
            <a:off x="0" y="1"/>
            <a:ext cx="9144000" cy="54591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800" dirty="0"/>
              <a:t>Series: Burdens are lifted…Part 1. “Come unto Me.”</a:t>
            </a:r>
          </a:p>
        </p:txBody>
      </p:sp>
      <p:pic>
        <p:nvPicPr>
          <p:cNvPr id="7" name="Picture 2" descr="May be an image of text that says &quot;This book contains all the answers to all of life's problems SIBLE HOLY BIBLE Read it and obey the instructions of Jesus christ as mentioned therein and set yourself free from condemnation&quot;">
            <a:extLst>
              <a:ext uri="{FF2B5EF4-FFF2-40B4-BE49-F238E27FC236}">
                <a16:creationId xmlns:a16="http://schemas.microsoft.com/office/drawing/2014/main" id="{46516C66-1961-446C-982C-7E87B8100D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5622"/>
          <a:stretch/>
        </p:blipFill>
        <p:spPr bwMode="auto">
          <a:xfrm>
            <a:off x="628650" y="1678676"/>
            <a:ext cx="3786102" cy="3070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6910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6DA41-2488-436A-9071-50DE90EEDB57}"/>
              </a:ext>
            </a:extLst>
          </p:cNvPr>
          <p:cNvSpPr>
            <a:spLocks noGrp="1"/>
          </p:cNvSpPr>
          <p:nvPr>
            <p:ph sz="half" idx="1"/>
          </p:nvPr>
        </p:nvSpPr>
        <p:spPr>
          <a:xfrm>
            <a:off x="628650" y="764275"/>
            <a:ext cx="7886700" cy="914400"/>
          </a:xfrm>
        </p:spPr>
        <p:txBody>
          <a:bodyPr>
            <a:normAutofit/>
          </a:bodyPr>
          <a:lstStyle/>
          <a:p>
            <a:r>
              <a:rPr lang="en-NZ" dirty="0"/>
              <a:t>Where to look for comfort…</a:t>
            </a:r>
          </a:p>
        </p:txBody>
      </p:sp>
      <p:sp>
        <p:nvSpPr>
          <p:cNvPr id="4" name="Content Placeholder 3">
            <a:extLst>
              <a:ext uri="{FF2B5EF4-FFF2-40B4-BE49-F238E27FC236}">
                <a16:creationId xmlns:a16="http://schemas.microsoft.com/office/drawing/2014/main" id="{19266502-31CC-4273-8F14-6E667BF7394A}"/>
              </a:ext>
            </a:extLst>
          </p:cNvPr>
          <p:cNvSpPr>
            <a:spLocks noGrp="1"/>
          </p:cNvSpPr>
          <p:nvPr>
            <p:ph sz="half" idx="2"/>
          </p:nvPr>
        </p:nvSpPr>
        <p:spPr>
          <a:xfrm>
            <a:off x="4629150" y="1825625"/>
            <a:ext cx="3886200" cy="5032374"/>
          </a:xfrm>
        </p:spPr>
        <p:txBody>
          <a:bodyPr>
            <a:normAutofit/>
          </a:bodyPr>
          <a:lstStyle/>
          <a:p>
            <a:r>
              <a:rPr lang="en-NZ" dirty="0"/>
              <a:t>The wisdom of God</a:t>
            </a:r>
          </a:p>
          <a:p>
            <a:r>
              <a:rPr lang="en-NZ" dirty="0"/>
              <a:t>“The Book about Jesus’ Rescue Mission.”</a:t>
            </a:r>
          </a:p>
          <a:p>
            <a:endParaRPr lang="en-NZ" dirty="0"/>
          </a:p>
          <a:p>
            <a:pPr lvl="1"/>
            <a:r>
              <a:rPr lang="en-NZ" sz="2800" dirty="0"/>
              <a:t>Without it we remain:</a:t>
            </a:r>
          </a:p>
          <a:p>
            <a:pPr lvl="2"/>
            <a:r>
              <a:rPr lang="en-NZ" sz="2800" dirty="0"/>
              <a:t>Lost</a:t>
            </a:r>
          </a:p>
          <a:p>
            <a:pPr lvl="2"/>
            <a:r>
              <a:rPr lang="en-NZ" sz="2800" dirty="0"/>
              <a:t>Condemned</a:t>
            </a:r>
          </a:p>
          <a:p>
            <a:pPr lvl="2"/>
            <a:r>
              <a:rPr lang="en-NZ" sz="2800" dirty="0"/>
              <a:t>Confused</a:t>
            </a:r>
          </a:p>
          <a:p>
            <a:pPr lvl="2"/>
            <a:r>
              <a:rPr lang="en-NZ" sz="2800" dirty="0"/>
              <a:t>Disconnected</a:t>
            </a:r>
          </a:p>
          <a:p>
            <a:pPr lvl="2"/>
            <a:r>
              <a:rPr lang="en-NZ" sz="2800" b="1" u="sng" dirty="0"/>
              <a:t>Burdened</a:t>
            </a:r>
            <a:r>
              <a:rPr lang="en-NZ" sz="2800" dirty="0"/>
              <a:t>!</a:t>
            </a:r>
          </a:p>
        </p:txBody>
      </p:sp>
      <p:sp>
        <p:nvSpPr>
          <p:cNvPr id="6" name="Content Placeholder 2">
            <a:extLst>
              <a:ext uri="{FF2B5EF4-FFF2-40B4-BE49-F238E27FC236}">
                <a16:creationId xmlns:a16="http://schemas.microsoft.com/office/drawing/2014/main" id="{D676DD6C-3B4D-43F7-B768-5AD4EC2AE823}"/>
              </a:ext>
            </a:extLst>
          </p:cNvPr>
          <p:cNvSpPr txBox="1">
            <a:spLocks/>
          </p:cNvSpPr>
          <p:nvPr/>
        </p:nvSpPr>
        <p:spPr>
          <a:xfrm>
            <a:off x="0" y="1"/>
            <a:ext cx="9144000" cy="54591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800" dirty="0"/>
              <a:t>Series: Burdens are lifted…Part 1. “Come unto Me.”</a:t>
            </a:r>
          </a:p>
        </p:txBody>
      </p:sp>
      <p:pic>
        <p:nvPicPr>
          <p:cNvPr id="7" name="Picture 2" descr="May be an image of text that says &quot;This book contains all the answers to all of life's problems SIBLE HOLY BIBLE Read it and obey the instructions of Jesus christ as mentioned therein and set yourself free from condemnation&quot;">
            <a:extLst>
              <a:ext uri="{FF2B5EF4-FFF2-40B4-BE49-F238E27FC236}">
                <a16:creationId xmlns:a16="http://schemas.microsoft.com/office/drawing/2014/main" id="{46516C66-1961-446C-982C-7E87B8100D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5622"/>
          <a:stretch/>
        </p:blipFill>
        <p:spPr bwMode="auto">
          <a:xfrm>
            <a:off x="628650" y="1678676"/>
            <a:ext cx="3786102" cy="3070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0575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6DA41-2488-436A-9071-50DE90EEDB57}"/>
              </a:ext>
            </a:extLst>
          </p:cNvPr>
          <p:cNvSpPr>
            <a:spLocks noGrp="1"/>
          </p:cNvSpPr>
          <p:nvPr>
            <p:ph sz="half" idx="1"/>
          </p:nvPr>
        </p:nvSpPr>
        <p:spPr>
          <a:xfrm>
            <a:off x="628650" y="764275"/>
            <a:ext cx="7886700" cy="914400"/>
          </a:xfrm>
        </p:spPr>
        <p:txBody>
          <a:bodyPr>
            <a:normAutofit/>
          </a:bodyPr>
          <a:lstStyle/>
          <a:p>
            <a:r>
              <a:rPr lang="en-NZ" dirty="0"/>
              <a:t>Where to look for comfort…</a:t>
            </a:r>
          </a:p>
        </p:txBody>
      </p:sp>
      <p:sp>
        <p:nvSpPr>
          <p:cNvPr id="4" name="Content Placeholder 3">
            <a:extLst>
              <a:ext uri="{FF2B5EF4-FFF2-40B4-BE49-F238E27FC236}">
                <a16:creationId xmlns:a16="http://schemas.microsoft.com/office/drawing/2014/main" id="{19266502-31CC-4273-8F14-6E667BF7394A}"/>
              </a:ext>
            </a:extLst>
          </p:cNvPr>
          <p:cNvSpPr>
            <a:spLocks noGrp="1"/>
          </p:cNvSpPr>
          <p:nvPr>
            <p:ph sz="half" idx="2"/>
          </p:nvPr>
        </p:nvSpPr>
        <p:spPr>
          <a:xfrm>
            <a:off x="4629150" y="1825625"/>
            <a:ext cx="3886200" cy="5032374"/>
          </a:xfrm>
        </p:spPr>
        <p:txBody>
          <a:bodyPr>
            <a:normAutofit/>
          </a:bodyPr>
          <a:lstStyle/>
          <a:p>
            <a:r>
              <a:rPr lang="en-NZ" dirty="0"/>
              <a:t>The wisdom of God</a:t>
            </a:r>
          </a:p>
          <a:p>
            <a:r>
              <a:rPr lang="en-NZ" dirty="0"/>
              <a:t>“The Book about Jesus’ Rescue Mission.”</a:t>
            </a:r>
          </a:p>
          <a:p>
            <a:endParaRPr lang="en-NZ" dirty="0"/>
          </a:p>
          <a:p>
            <a:pPr lvl="1"/>
            <a:r>
              <a:rPr lang="en-NZ" sz="2800" dirty="0"/>
              <a:t>Mark 9:7—</a:t>
            </a:r>
          </a:p>
          <a:p>
            <a:pPr marL="457200" lvl="1" indent="0">
              <a:buNone/>
            </a:pPr>
            <a:r>
              <a:rPr lang="en-NZ" sz="2800" dirty="0"/>
              <a:t>“This is My beloved Son, listen to Him!” </a:t>
            </a:r>
            <a:r>
              <a:rPr lang="en-NZ" sz="1800" dirty="0"/>
              <a:t>(NASB95)</a:t>
            </a:r>
          </a:p>
        </p:txBody>
      </p:sp>
      <p:sp>
        <p:nvSpPr>
          <p:cNvPr id="6" name="Content Placeholder 2">
            <a:extLst>
              <a:ext uri="{FF2B5EF4-FFF2-40B4-BE49-F238E27FC236}">
                <a16:creationId xmlns:a16="http://schemas.microsoft.com/office/drawing/2014/main" id="{D676DD6C-3B4D-43F7-B768-5AD4EC2AE823}"/>
              </a:ext>
            </a:extLst>
          </p:cNvPr>
          <p:cNvSpPr txBox="1">
            <a:spLocks/>
          </p:cNvSpPr>
          <p:nvPr/>
        </p:nvSpPr>
        <p:spPr>
          <a:xfrm>
            <a:off x="0" y="1"/>
            <a:ext cx="9144000" cy="54591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800" dirty="0"/>
              <a:t>Series: Burdens are lifted…Part 1. “Come unto Me.”</a:t>
            </a:r>
          </a:p>
        </p:txBody>
      </p:sp>
      <p:pic>
        <p:nvPicPr>
          <p:cNvPr id="7" name="Picture 2" descr="May be an image of text that says &quot;This book contains all the answers to all of life's problems SIBLE HOLY BIBLE Read it and obey the instructions of Jesus christ as mentioned therein and set yourself free from condemnation&quot;">
            <a:extLst>
              <a:ext uri="{FF2B5EF4-FFF2-40B4-BE49-F238E27FC236}">
                <a16:creationId xmlns:a16="http://schemas.microsoft.com/office/drawing/2014/main" id="{46516C66-1961-446C-982C-7E87B8100D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5336"/>
          <a:stretch/>
        </p:blipFill>
        <p:spPr bwMode="auto">
          <a:xfrm>
            <a:off x="628650" y="1678675"/>
            <a:ext cx="3786102" cy="3084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562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6DA41-2488-436A-9071-50DE90EEDB57}"/>
              </a:ext>
            </a:extLst>
          </p:cNvPr>
          <p:cNvSpPr>
            <a:spLocks noGrp="1"/>
          </p:cNvSpPr>
          <p:nvPr>
            <p:ph sz="half" idx="1"/>
          </p:nvPr>
        </p:nvSpPr>
        <p:spPr>
          <a:xfrm>
            <a:off x="628650" y="764275"/>
            <a:ext cx="7886700" cy="914400"/>
          </a:xfrm>
        </p:spPr>
        <p:txBody>
          <a:bodyPr>
            <a:normAutofit fontScale="92500" lnSpcReduction="10000"/>
          </a:bodyPr>
          <a:lstStyle/>
          <a:p>
            <a:r>
              <a:rPr lang="en-NZ" dirty="0"/>
              <a:t>Where to look for comfort…</a:t>
            </a:r>
          </a:p>
        </p:txBody>
      </p:sp>
      <p:sp>
        <p:nvSpPr>
          <p:cNvPr id="4" name="Content Placeholder 3">
            <a:extLst>
              <a:ext uri="{FF2B5EF4-FFF2-40B4-BE49-F238E27FC236}">
                <a16:creationId xmlns:a16="http://schemas.microsoft.com/office/drawing/2014/main" id="{19266502-31CC-4273-8F14-6E667BF7394A}"/>
              </a:ext>
            </a:extLst>
          </p:cNvPr>
          <p:cNvSpPr>
            <a:spLocks noGrp="1"/>
          </p:cNvSpPr>
          <p:nvPr>
            <p:ph sz="half" idx="2"/>
          </p:nvPr>
        </p:nvSpPr>
        <p:spPr>
          <a:xfrm>
            <a:off x="4629149" y="1825625"/>
            <a:ext cx="4241895" cy="5032374"/>
          </a:xfrm>
        </p:spPr>
        <p:txBody>
          <a:bodyPr>
            <a:normAutofit fontScale="92500" lnSpcReduction="10000"/>
          </a:bodyPr>
          <a:lstStyle/>
          <a:p>
            <a:r>
              <a:rPr lang="en-NZ" dirty="0"/>
              <a:t>The wisdom of God</a:t>
            </a:r>
          </a:p>
          <a:p>
            <a:r>
              <a:rPr lang="en-NZ" dirty="0"/>
              <a:t>“The Book about Jesus’ Rescue Mission.”</a:t>
            </a:r>
          </a:p>
          <a:p>
            <a:endParaRPr lang="en-NZ" dirty="0"/>
          </a:p>
          <a:p>
            <a:pPr algn="l"/>
            <a:r>
              <a:rPr lang="en-NZ" b="0" i="0" dirty="0">
                <a:solidFill>
                  <a:srgbClr val="000000"/>
                </a:solidFill>
                <a:effectLst/>
                <a:latin typeface="system-ui"/>
              </a:rPr>
              <a:t>2 Timothy 3:16-17—</a:t>
            </a:r>
          </a:p>
          <a:p>
            <a:pPr algn="l"/>
            <a:r>
              <a:rPr lang="en-NZ" b="1" i="0" baseline="30000" dirty="0">
                <a:solidFill>
                  <a:srgbClr val="000000"/>
                </a:solidFill>
                <a:effectLst/>
                <a:latin typeface="system-ui"/>
              </a:rPr>
              <a:t>16</a:t>
            </a:r>
            <a:r>
              <a:rPr lang="en-NZ" b="0" i="0" dirty="0">
                <a:solidFill>
                  <a:srgbClr val="000000"/>
                </a:solidFill>
                <a:effectLst/>
                <a:latin typeface="system-ui"/>
              </a:rPr>
              <a:t>All Scripture is inspired by God and profitable for teaching, for reproof, for correction, for training in righteousness; </a:t>
            </a:r>
            <a:r>
              <a:rPr lang="en-NZ" b="1" i="0" baseline="30000" dirty="0">
                <a:solidFill>
                  <a:srgbClr val="000000"/>
                </a:solidFill>
                <a:effectLst/>
                <a:latin typeface="system-ui"/>
              </a:rPr>
              <a:t>17</a:t>
            </a:r>
            <a:r>
              <a:rPr lang="en-NZ" b="0" i="0" dirty="0">
                <a:solidFill>
                  <a:srgbClr val="000000"/>
                </a:solidFill>
                <a:effectLst/>
                <a:latin typeface="system-ui"/>
              </a:rPr>
              <a:t>so that the man of God may be adequate, equipped for every good work.</a:t>
            </a:r>
            <a:r>
              <a:rPr lang="en-NZ" sz="2000" b="0" i="0" dirty="0">
                <a:solidFill>
                  <a:srgbClr val="000000"/>
                </a:solidFill>
                <a:effectLst/>
                <a:latin typeface="system-ui"/>
              </a:rPr>
              <a:t> </a:t>
            </a:r>
            <a:r>
              <a:rPr lang="en-NZ" sz="1800" dirty="0"/>
              <a:t>(NASB95)</a:t>
            </a:r>
          </a:p>
        </p:txBody>
      </p:sp>
      <p:sp>
        <p:nvSpPr>
          <p:cNvPr id="6" name="Content Placeholder 2">
            <a:extLst>
              <a:ext uri="{FF2B5EF4-FFF2-40B4-BE49-F238E27FC236}">
                <a16:creationId xmlns:a16="http://schemas.microsoft.com/office/drawing/2014/main" id="{D676DD6C-3B4D-43F7-B768-5AD4EC2AE823}"/>
              </a:ext>
            </a:extLst>
          </p:cNvPr>
          <p:cNvSpPr txBox="1">
            <a:spLocks/>
          </p:cNvSpPr>
          <p:nvPr/>
        </p:nvSpPr>
        <p:spPr>
          <a:xfrm>
            <a:off x="0" y="1"/>
            <a:ext cx="9144000" cy="54591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800" dirty="0"/>
              <a:t>Series: Burdens are lifted…Part 1. “Come unto Me.”</a:t>
            </a:r>
          </a:p>
        </p:txBody>
      </p:sp>
      <p:pic>
        <p:nvPicPr>
          <p:cNvPr id="7" name="Picture 2" descr="May be an image of text that says &quot;This book contains all the answers to all of life's problems SIBLE HOLY BIBLE Read it and obey the instructions of Jesus christ as mentioned therein and set yourself free from condemnation&quot;">
            <a:extLst>
              <a:ext uri="{FF2B5EF4-FFF2-40B4-BE49-F238E27FC236}">
                <a16:creationId xmlns:a16="http://schemas.microsoft.com/office/drawing/2014/main" id="{46516C66-1961-446C-982C-7E87B8100D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5336"/>
          <a:stretch/>
        </p:blipFill>
        <p:spPr bwMode="auto">
          <a:xfrm>
            <a:off x="628650" y="1678675"/>
            <a:ext cx="3786102" cy="3084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6442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6DA41-2488-436A-9071-50DE90EEDB57}"/>
              </a:ext>
            </a:extLst>
          </p:cNvPr>
          <p:cNvSpPr>
            <a:spLocks noGrp="1"/>
          </p:cNvSpPr>
          <p:nvPr>
            <p:ph sz="half" idx="1"/>
          </p:nvPr>
        </p:nvSpPr>
        <p:spPr>
          <a:xfrm>
            <a:off x="628650" y="764275"/>
            <a:ext cx="7886700" cy="914400"/>
          </a:xfrm>
        </p:spPr>
        <p:txBody>
          <a:bodyPr>
            <a:normAutofit/>
          </a:bodyPr>
          <a:lstStyle/>
          <a:p>
            <a:r>
              <a:rPr lang="en-NZ" dirty="0"/>
              <a:t>The Burden-Lifter…</a:t>
            </a:r>
          </a:p>
        </p:txBody>
      </p:sp>
      <p:sp>
        <p:nvSpPr>
          <p:cNvPr id="4" name="Content Placeholder 3">
            <a:extLst>
              <a:ext uri="{FF2B5EF4-FFF2-40B4-BE49-F238E27FC236}">
                <a16:creationId xmlns:a16="http://schemas.microsoft.com/office/drawing/2014/main" id="{19266502-31CC-4273-8F14-6E667BF7394A}"/>
              </a:ext>
            </a:extLst>
          </p:cNvPr>
          <p:cNvSpPr>
            <a:spLocks noGrp="1"/>
          </p:cNvSpPr>
          <p:nvPr>
            <p:ph sz="half" idx="2"/>
          </p:nvPr>
        </p:nvSpPr>
        <p:spPr>
          <a:xfrm>
            <a:off x="4629149" y="1825625"/>
            <a:ext cx="4241895" cy="5032374"/>
          </a:xfrm>
        </p:spPr>
        <p:txBody>
          <a:bodyPr>
            <a:normAutofit/>
          </a:bodyPr>
          <a:lstStyle/>
          <a:p>
            <a:pPr algn="l"/>
            <a:r>
              <a:rPr lang="en-NZ" b="0" i="0" dirty="0">
                <a:solidFill>
                  <a:srgbClr val="000000"/>
                </a:solidFill>
                <a:effectLst/>
                <a:latin typeface="system-ui"/>
              </a:rPr>
              <a:t>Matthew 11:28-29</a:t>
            </a:r>
          </a:p>
          <a:p>
            <a:pPr algn="l"/>
            <a:r>
              <a:rPr lang="en-NZ" b="1" i="0" baseline="30000" dirty="0">
                <a:solidFill>
                  <a:srgbClr val="000000"/>
                </a:solidFill>
                <a:effectLst/>
                <a:latin typeface="system-ui"/>
              </a:rPr>
              <a:t>28 </a:t>
            </a:r>
            <a:r>
              <a:rPr lang="en-NZ" b="0" i="0" dirty="0">
                <a:solidFill>
                  <a:srgbClr val="000000"/>
                </a:solidFill>
                <a:effectLst/>
                <a:latin typeface="system-ui"/>
              </a:rPr>
              <a:t>“Come to me, all of you who are weary and burdened, and I will give you rest… </a:t>
            </a:r>
            <a:endParaRPr lang="en-NZ" sz="1800" dirty="0"/>
          </a:p>
        </p:txBody>
      </p:sp>
      <p:sp>
        <p:nvSpPr>
          <p:cNvPr id="6" name="Content Placeholder 2">
            <a:extLst>
              <a:ext uri="{FF2B5EF4-FFF2-40B4-BE49-F238E27FC236}">
                <a16:creationId xmlns:a16="http://schemas.microsoft.com/office/drawing/2014/main" id="{D676DD6C-3B4D-43F7-B768-5AD4EC2AE823}"/>
              </a:ext>
            </a:extLst>
          </p:cNvPr>
          <p:cNvSpPr txBox="1">
            <a:spLocks/>
          </p:cNvSpPr>
          <p:nvPr/>
        </p:nvSpPr>
        <p:spPr>
          <a:xfrm>
            <a:off x="0" y="1"/>
            <a:ext cx="9144000" cy="54591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800" dirty="0"/>
              <a:t>Series: Burdens are lifted…Part 1. “Come unto Me.”</a:t>
            </a:r>
          </a:p>
        </p:txBody>
      </p:sp>
      <p:pic>
        <p:nvPicPr>
          <p:cNvPr id="6146" name="Picture 2" descr="The Life Of Jesus Christ (Full Movie English Version) - YouTube">
            <a:extLst>
              <a:ext uri="{FF2B5EF4-FFF2-40B4-BE49-F238E27FC236}">
                <a16:creationId xmlns:a16="http://schemas.microsoft.com/office/drawing/2014/main" id="{901320DD-22B1-450A-BDBC-7B7F7A6A83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298" r="20274"/>
          <a:stretch/>
        </p:blipFill>
        <p:spPr bwMode="auto">
          <a:xfrm>
            <a:off x="0" y="2004057"/>
            <a:ext cx="4629149" cy="4381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9302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6DA41-2488-436A-9071-50DE90EEDB57}"/>
              </a:ext>
            </a:extLst>
          </p:cNvPr>
          <p:cNvSpPr>
            <a:spLocks noGrp="1"/>
          </p:cNvSpPr>
          <p:nvPr>
            <p:ph sz="half" idx="1"/>
          </p:nvPr>
        </p:nvSpPr>
        <p:spPr>
          <a:xfrm>
            <a:off x="628650" y="764275"/>
            <a:ext cx="7886700" cy="914400"/>
          </a:xfrm>
        </p:spPr>
        <p:txBody>
          <a:bodyPr>
            <a:normAutofit/>
          </a:bodyPr>
          <a:lstStyle/>
          <a:p>
            <a:r>
              <a:rPr lang="en-NZ" dirty="0"/>
              <a:t>The Burden-Lifter…</a:t>
            </a:r>
          </a:p>
        </p:txBody>
      </p:sp>
      <p:sp>
        <p:nvSpPr>
          <p:cNvPr id="4" name="Content Placeholder 3">
            <a:extLst>
              <a:ext uri="{FF2B5EF4-FFF2-40B4-BE49-F238E27FC236}">
                <a16:creationId xmlns:a16="http://schemas.microsoft.com/office/drawing/2014/main" id="{19266502-31CC-4273-8F14-6E667BF7394A}"/>
              </a:ext>
            </a:extLst>
          </p:cNvPr>
          <p:cNvSpPr>
            <a:spLocks noGrp="1"/>
          </p:cNvSpPr>
          <p:nvPr>
            <p:ph sz="half" idx="2"/>
          </p:nvPr>
        </p:nvSpPr>
        <p:spPr>
          <a:xfrm>
            <a:off x="4629149" y="1825625"/>
            <a:ext cx="4241895" cy="5032374"/>
          </a:xfrm>
        </p:spPr>
        <p:txBody>
          <a:bodyPr>
            <a:normAutofit/>
          </a:bodyPr>
          <a:lstStyle/>
          <a:p>
            <a:pPr algn="l"/>
            <a:r>
              <a:rPr lang="en-NZ" b="0" i="0" dirty="0">
                <a:solidFill>
                  <a:srgbClr val="000000"/>
                </a:solidFill>
                <a:effectLst/>
                <a:latin typeface="system-ui"/>
              </a:rPr>
              <a:t>Matthew 11:28-29</a:t>
            </a:r>
          </a:p>
          <a:p>
            <a:pPr algn="l"/>
            <a:r>
              <a:rPr lang="en-NZ" b="1" i="0" baseline="30000" dirty="0">
                <a:solidFill>
                  <a:srgbClr val="000000"/>
                </a:solidFill>
                <a:effectLst/>
                <a:latin typeface="system-ui"/>
              </a:rPr>
              <a:t>29 </a:t>
            </a:r>
            <a:r>
              <a:rPr lang="en-NZ" b="0" i="0" dirty="0">
                <a:solidFill>
                  <a:srgbClr val="000000"/>
                </a:solidFill>
                <a:effectLst/>
                <a:latin typeface="system-ui"/>
              </a:rPr>
              <a:t>Take up my yoke and learn from me, because I am lowly and humble in heart, and you will find rest for your souls. </a:t>
            </a:r>
            <a:r>
              <a:rPr lang="en-NZ" sz="1800" dirty="0"/>
              <a:t>(CSB)</a:t>
            </a:r>
          </a:p>
        </p:txBody>
      </p:sp>
      <p:sp>
        <p:nvSpPr>
          <p:cNvPr id="6" name="Content Placeholder 2">
            <a:extLst>
              <a:ext uri="{FF2B5EF4-FFF2-40B4-BE49-F238E27FC236}">
                <a16:creationId xmlns:a16="http://schemas.microsoft.com/office/drawing/2014/main" id="{D676DD6C-3B4D-43F7-B768-5AD4EC2AE823}"/>
              </a:ext>
            </a:extLst>
          </p:cNvPr>
          <p:cNvSpPr txBox="1">
            <a:spLocks/>
          </p:cNvSpPr>
          <p:nvPr/>
        </p:nvSpPr>
        <p:spPr>
          <a:xfrm>
            <a:off x="0" y="1"/>
            <a:ext cx="9144000" cy="54591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800" dirty="0"/>
              <a:t>Series: Burdens are lifted…Part 1. “Come unto Me.”</a:t>
            </a:r>
          </a:p>
        </p:txBody>
      </p:sp>
      <p:pic>
        <p:nvPicPr>
          <p:cNvPr id="6146" name="Picture 2" descr="The Life Of Jesus Christ (Full Movie English Version) - YouTube">
            <a:extLst>
              <a:ext uri="{FF2B5EF4-FFF2-40B4-BE49-F238E27FC236}">
                <a16:creationId xmlns:a16="http://schemas.microsoft.com/office/drawing/2014/main" id="{901320DD-22B1-450A-BDBC-7B7F7A6A83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298" r="20274"/>
          <a:stretch/>
        </p:blipFill>
        <p:spPr bwMode="auto">
          <a:xfrm>
            <a:off x="0" y="2004057"/>
            <a:ext cx="4629149" cy="4381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7553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y be an image of 1 person and text that says &quot;oH WHEN THE SAINTS GO MARCHING IN oH LORD 0 WANT το BE IN THAT NUMBER!&quot;">
            <a:extLst>
              <a:ext uri="{FF2B5EF4-FFF2-40B4-BE49-F238E27FC236}">
                <a16:creationId xmlns:a16="http://schemas.microsoft.com/office/drawing/2014/main" id="{92160957-A257-4CA2-BEF4-085272DF61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223963"/>
            <a:ext cx="4572000" cy="441007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90DB2A6-AEEF-4062-81E4-E681A9155F87}"/>
              </a:ext>
            </a:extLst>
          </p:cNvPr>
          <p:cNvSpPr txBox="1">
            <a:spLocks/>
          </p:cNvSpPr>
          <p:nvPr/>
        </p:nvSpPr>
        <p:spPr>
          <a:xfrm>
            <a:off x="0" y="1"/>
            <a:ext cx="9144000" cy="54591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800" dirty="0"/>
              <a:t>Series: Burdens are lifted…Part 1. “Come unto Me.”</a:t>
            </a:r>
          </a:p>
        </p:txBody>
      </p:sp>
    </p:spTree>
    <p:extLst>
      <p:ext uri="{BB962C8B-B14F-4D97-AF65-F5344CB8AC3E}">
        <p14:creationId xmlns:p14="http://schemas.microsoft.com/office/powerpoint/2010/main" val="5510248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May be an image of text that says &quot;THE BIBLE SAID You must... First you must Hear Rom.1:16 Rom.10:10 1Cor.15:1-4 Then you must Believe John 3:16 Heb.11:1,6 Then you must Repent Luke 13:3&amp;5 Acts 3:19 Then you must Confess Matt.10:32 Rom.10:10 Acts 8:37 Then you must Be Baptized Gal.3:26-27 Acts Acts2:38 Peter3:21 Then you must Be Faithful till death Revelation 2:10&quot;">
            <a:extLst>
              <a:ext uri="{FF2B5EF4-FFF2-40B4-BE49-F238E27FC236}">
                <a16:creationId xmlns:a16="http://schemas.microsoft.com/office/drawing/2014/main" id="{37AFF3DA-DEB9-44C0-89A7-6168236E56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1928" y="739680"/>
            <a:ext cx="5200143" cy="589313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1BD565CA-7BC2-4D4A-8CD8-A3ECFEABC516}"/>
              </a:ext>
            </a:extLst>
          </p:cNvPr>
          <p:cNvSpPr txBox="1">
            <a:spLocks/>
          </p:cNvSpPr>
          <p:nvPr/>
        </p:nvSpPr>
        <p:spPr>
          <a:xfrm>
            <a:off x="0" y="1"/>
            <a:ext cx="9144000" cy="54591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800" dirty="0"/>
              <a:t>Series: Burdens are lifted…Part 1. “Come unto Me.”</a:t>
            </a:r>
          </a:p>
        </p:txBody>
      </p:sp>
    </p:spTree>
    <p:extLst>
      <p:ext uri="{BB962C8B-B14F-4D97-AF65-F5344CB8AC3E}">
        <p14:creationId xmlns:p14="http://schemas.microsoft.com/office/powerpoint/2010/main" val="3177559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6DA41-2488-436A-9071-50DE90EEDB57}"/>
              </a:ext>
            </a:extLst>
          </p:cNvPr>
          <p:cNvSpPr>
            <a:spLocks noGrp="1"/>
          </p:cNvSpPr>
          <p:nvPr>
            <p:ph sz="half" idx="1"/>
          </p:nvPr>
        </p:nvSpPr>
        <p:spPr>
          <a:xfrm>
            <a:off x="628650" y="764275"/>
            <a:ext cx="7886700" cy="914400"/>
          </a:xfrm>
        </p:spPr>
        <p:txBody>
          <a:bodyPr/>
          <a:lstStyle/>
          <a:p>
            <a:r>
              <a:rPr lang="en-NZ" dirty="0"/>
              <a:t>Burdens abound…</a:t>
            </a:r>
          </a:p>
        </p:txBody>
      </p:sp>
      <p:sp>
        <p:nvSpPr>
          <p:cNvPr id="4" name="Content Placeholder 3">
            <a:extLst>
              <a:ext uri="{FF2B5EF4-FFF2-40B4-BE49-F238E27FC236}">
                <a16:creationId xmlns:a16="http://schemas.microsoft.com/office/drawing/2014/main" id="{19266502-31CC-4273-8F14-6E667BF7394A}"/>
              </a:ext>
            </a:extLst>
          </p:cNvPr>
          <p:cNvSpPr>
            <a:spLocks noGrp="1"/>
          </p:cNvSpPr>
          <p:nvPr>
            <p:ph sz="half" idx="2"/>
          </p:nvPr>
        </p:nvSpPr>
        <p:spPr>
          <a:xfrm>
            <a:off x="4629150" y="1825624"/>
            <a:ext cx="3886200" cy="4807187"/>
          </a:xfrm>
        </p:spPr>
        <p:txBody>
          <a:bodyPr/>
          <a:lstStyle/>
          <a:p>
            <a:r>
              <a:rPr lang="en-NZ" dirty="0"/>
              <a:t>All of us are burdened</a:t>
            </a:r>
          </a:p>
          <a:p>
            <a:r>
              <a:rPr lang="en-NZ" dirty="0"/>
              <a:t>Some burdens are common to all of us:</a:t>
            </a:r>
          </a:p>
          <a:p>
            <a:endParaRPr lang="en-NZ" dirty="0"/>
          </a:p>
          <a:p>
            <a:pPr lvl="1"/>
            <a:r>
              <a:rPr lang="en-NZ" sz="2800" dirty="0"/>
              <a:t>Death</a:t>
            </a:r>
          </a:p>
        </p:txBody>
      </p:sp>
      <p:sp>
        <p:nvSpPr>
          <p:cNvPr id="6" name="Content Placeholder 2">
            <a:extLst>
              <a:ext uri="{FF2B5EF4-FFF2-40B4-BE49-F238E27FC236}">
                <a16:creationId xmlns:a16="http://schemas.microsoft.com/office/drawing/2014/main" id="{D676DD6C-3B4D-43F7-B768-5AD4EC2AE823}"/>
              </a:ext>
            </a:extLst>
          </p:cNvPr>
          <p:cNvSpPr txBox="1">
            <a:spLocks/>
          </p:cNvSpPr>
          <p:nvPr/>
        </p:nvSpPr>
        <p:spPr>
          <a:xfrm>
            <a:off x="0" y="1"/>
            <a:ext cx="9144000" cy="54591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800" dirty="0"/>
              <a:t>Series: Burdens are lifted…Part 1. “Come unto Me.”</a:t>
            </a:r>
          </a:p>
        </p:txBody>
      </p:sp>
      <p:pic>
        <p:nvPicPr>
          <p:cNvPr id="1032" name="Picture 8" descr="Dealing With Grief Self Hypnosis Download">
            <a:extLst>
              <a:ext uri="{FF2B5EF4-FFF2-40B4-BE49-F238E27FC236}">
                <a16:creationId xmlns:a16="http://schemas.microsoft.com/office/drawing/2014/main" id="{2EB4D7C9-511E-4023-A30B-37DF85437D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5373"/>
          <a:stretch/>
        </p:blipFill>
        <p:spPr bwMode="auto">
          <a:xfrm>
            <a:off x="0" y="1488951"/>
            <a:ext cx="4514851" cy="4341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462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6DA41-2488-436A-9071-50DE90EEDB57}"/>
              </a:ext>
            </a:extLst>
          </p:cNvPr>
          <p:cNvSpPr>
            <a:spLocks noGrp="1"/>
          </p:cNvSpPr>
          <p:nvPr>
            <p:ph sz="half" idx="1"/>
          </p:nvPr>
        </p:nvSpPr>
        <p:spPr>
          <a:xfrm>
            <a:off x="628650" y="764275"/>
            <a:ext cx="7886700" cy="914400"/>
          </a:xfrm>
        </p:spPr>
        <p:txBody>
          <a:bodyPr/>
          <a:lstStyle/>
          <a:p>
            <a:r>
              <a:rPr lang="en-NZ" dirty="0"/>
              <a:t>Burdens abound…</a:t>
            </a:r>
          </a:p>
        </p:txBody>
      </p:sp>
      <p:sp>
        <p:nvSpPr>
          <p:cNvPr id="4" name="Content Placeholder 3">
            <a:extLst>
              <a:ext uri="{FF2B5EF4-FFF2-40B4-BE49-F238E27FC236}">
                <a16:creationId xmlns:a16="http://schemas.microsoft.com/office/drawing/2014/main" id="{19266502-31CC-4273-8F14-6E667BF7394A}"/>
              </a:ext>
            </a:extLst>
          </p:cNvPr>
          <p:cNvSpPr>
            <a:spLocks noGrp="1"/>
          </p:cNvSpPr>
          <p:nvPr>
            <p:ph sz="half" idx="2"/>
          </p:nvPr>
        </p:nvSpPr>
        <p:spPr>
          <a:xfrm>
            <a:off x="4629150" y="1825624"/>
            <a:ext cx="3886200" cy="4807187"/>
          </a:xfrm>
        </p:spPr>
        <p:txBody>
          <a:bodyPr/>
          <a:lstStyle/>
          <a:p>
            <a:r>
              <a:rPr lang="en-NZ" dirty="0"/>
              <a:t>All of us are burdened</a:t>
            </a:r>
          </a:p>
          <a:p>
            <a:r>
              <a:rPr lang="en-NZ" dirty="0"/>
              <a:t>Some burdens are common to all of us:</a:t>
            </a:r>
          </a:p>
          <a:p>
            <a:endParaRPr lang="en-NZ" dirty="0"/>
          </a:p>
          <a:p>
            <a:pPr lvl="1"/>
            <a:r>
              <a:rPr lang="en-NZ" sz="2800" dirty="0"/>
              <a:t>Death</a:t>
            </a:r>
          </a:p>
          <a:p>
            <a:pPr lvl="1"/>
            <a:r>
              <a:rPr lang="en-NZ" sz="2800" dirty="0"/>
              <a:t>Separation</a:t>
            </a:r>
          </a:p>
        </p:txBody>
      </p:sp>
      <p:sp>
        <p:nvSpPr>
          <p:cNvPr id="6" name="Content Placeholder 2">
            <a:extLst>
              <a:ext uri="{FF2B5EF4-FFF2-40B4-BE49-F238E27FC236}">
                <a16:creationId xmlns:a16="http://schemas.microsoft.com/office/drawing/2014/main" id="{D676DD6C-3B4D-43F7-B768-5AD4EC2AE823}"/>
              </a:ext>
            </a:extLst>
          </p:cNvPr>
          <p:cNvSpPr txBox="1">
            <a:spLocks/>
          </p:cNvSpPr>
          <p:nvPr/>
        </p:nvSpPr>
        <p:spPr>
          <a:xfrm>
            <a:off x="0" y="1"/>
            <a:ext cx="9144000" cy="54591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800" dirty="0"/>
              <a:t>Series: Burdens are lifted…Part 1. “Come unto Me.”</a:t>
            </a:r>
          </a:p>
        </p:txBody>
      </p:sp>
      <p:pic>
        <p:nvPicPr>
          <p:cNvPr id="1032" name="Picture 8" descr="Dealing With Grief Self Hypnosis Download">
            <a:extLst>
              <a:ext uri="{FF2B5EF4-FFF2-40B4-BE49-F238E27FC236}">
                <a16:creationId xmlns:a16="http://schemas.microsoft.com/office/drawing/2014/main" id="{2EB4D7C9-511E-4023-A30B-37DF85437D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5373"/>
          <a:stretch/>
        </p:blipFill>
        <p:spPr bwMode="auto">
          <a:xfrm>
            <a:off x="0" y="1488951"/>
            <a:ext cx="4514851" cy="4341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769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6DA41-2488-436A-9071-50DE90EEDB57}"/>
              </a:ext>
            </a:extLst>
          </p:cNvPr>
          <p:cNvSpPr>
            <a:spLocks noGrp="1"/>
          </p:cNvSpPr>
          <p:nvPr>
            <p:ph sz="half" idx="1"/>
          </p:nvPr>
        </p:nvSpPr>
        <p:spPr>
          <a:xfrm>
            <a:off x="628650" y="764275"/>
            <a:ext cx="7886700" cy="914400"/>
          </a:xfrm>
        </p:spPr>
        <p:txBody>
          <a:bodyPr/>
          <a:lstStyle/>
          <a:p>
            <a:r>
              <a:rPr lang="en-NZ" dirty="0"/>
              <a:t>Burdens abound…</a:t>
            </a:r>
          </a:p>
        </p:txBody>
      </p:sp>
      <p:sp>
        <p:nvSpPr>
          <p:cNvPr id="4" name="Content Placeholder 3">
            <a:extLst>
              <a:ext uri="{FF2B5EF4-FFF2-40B4-BE49-F238E27FC236}">
                <a16:creationId xmlns:a16="http://schemas.microsoft.com/office/drawing/2014/main" id="{19266502-31CC-4273-8F14-6E667BF7394A}"/>
              </a:ext>
            </a:extLst>
          </p:cNvPr>
          <p:cNvSpPr>
            <a:spLocks noGrp="1"/>
          </p:cNvSpPr>
          <p:nvPr>
            <p:ph sz="half" idx="2"/>
          </p:nvPr>
        </p:nvSpPr>
        <p:spPr>
          <a:xfrm>
            <a:off x="4629150" y="1825624"/>
            <a:ext cx="3886200" cy="4807187"/>
          </a:xfrm>
        </p:spPr>
        <p:txBody>
          <a:bodyPr/>
          <a:lstStyle/>
          <a:p>
            <a:r>
              <a:rPr lang="en-NZ" dirty="0"/>
              <a:t>All of us are burdened</a:t>
            </a:r>
          </a:p>
          <a:p>
            <a:r>
              <a:rPr lang="en-NZ" dirty="0"/>
              <a:t>Some burdens are common to all of us:</a:t>
            </a:r>
          </a:p>
          <a:p>
            <a:endParaRPr lang="en-NZ" dirty="0"/>
          </a:p>
          <a:p>
            <a:pPr lvl="1"/>
            <a:r>
              <a:rPr lang="en-NZ" sz="2800" dirty="0"/>
              <a:t>Death</a:t>
            </a:r>
          </a:p>
          <a:p>
            <a:pPr lvl="1"/>
            <a:r>
              <a:rPr lang="en-NZ" sz="2800" dirty="0"/>
              <a:t>Separation</a:t>
            </a:r>
          </a:p>
          <a:p>
            <a:pPr lvl="1"/>
            <a:r>
              <a:rPr lang="en-NZ" sz="2800" dirty="0"/>
              <a:t>Loneliness</a:t>
            </a:r>
          </a:p>
        </p:txBody>
      </p:sp>
      <p:sp>
        <p:nvSpPr>
          <p:cNvPr id="6" name="Content Placeholder 2">
            <a:extLst>
              <a:ext uri="{FF2B5EF4-FFF2-40B4-BE49-F238E27FC236}">
                <a16:creationId xmlns:a16="http://schemas.microsoft.com/office/drawing/2014/main" id="{D676DD6C-3B4D-43F7-B768-5AD4EC2AE823}"/>
              </a:ext>
            </a:extLst>
          </p:cNvPr>
          <p:cNvSpPr txBox="1">
            <a:spLocks/>
          </p:cNvSpPr>
          <p:nvPr/>
        </p:nvSpPr>
        <p:spPr>
          <a:xfrm>
            <a:off x="0" y="1"/>
            <a:ext cx="9144000" cy="54591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800" dirty="0"/>
              <a:t>Series: Burdens are lifted…Part 1. “Come unto Me.”</a:t>
            </a:r>
          </a:p>
        </p:txBody>
      </p:sp>
      <p:pic>
        <p:nvPicPr>
          <p:cNvPr id="1032" name="Picture 8" descr="Dealing With Grief Self Hypnosis Download">
            <a:extLst>
              <a:ext uri="{FF2B5EF4-FFF2-40B4-BE49-F238E27FC236}">
                <a16:creationId xmlns:a16="http://schemas.microsoft.com/office/drawing/2014/main" id="{2EB4D7C9-511E-4023-A30B-37DF85437D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5373"/>
          <a:stretch/>
        </p:blipFill>
        <p:spPr bwMode="auto">
          <a:xfrm>
            <a:off x="0" y="1488951"/>
            <a:ext cx="4514851" cy="4341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255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6DA41-2488-436A-9071-50DE90EEDB57}"/>
              </a:ext>
            </a:extLst>
          </p:cNvPr>
          <p:cNvSpPr>
            <a:spLocks noGrp="1"/>
          </p:cNvSpPr>
          <p:nvPr>
            <p:ph sz="half" idx="1"/>
          </p:nvPr>
        </p:nvSpPr>
        <p:spPr>
          <a:xfrm>
            <a:off x="628650" y="764275"/>
            <a:ext cx="7886700" cy="914400"/>
          </a:xfrm>
        </p:spPr>
        <p:txBody>
          <a:bodyPr/>
          <a:lstStyle/>
          <a:p>
            <a:r>
              <a:rPr lang="en-NZ" dirty="0"/>
              <a:t>Burdens abound…</a:t>
            </a:r>
          </a:p>
        </p:txBody>
      </p:sp>
      <p:sp>
        <p:nvSpPr>
          <p:cNvPr id="4" name="Content Placeholder 3">
            <a:extLst>
              <a:ext uri="{FF2B5EF4-FFF2-40B4-BE49-F238E27FC236}">
                <a16:creationId xmlns:a16="http://schemas.microsoft.com/office/drawing/2014/main" id="{19266502-31CC-4273-8F14-6E667BF7394A}"/>
              </a:ext>
            </a:extLst>
          </p:cNvPr>
          <p:cNvSpPr>
            <a:spLocks noGrp="1"/>
          </p:cNvSpPr>
          <p:nvPr>
            <p:ph sz="half" idx="2"/>
          </p:nvPr>
        </p:nvSpPr>
        <p:spPr>
          <a:xfrm>
            <a:off x="4629150" y="1825624"/>
            <a:ext cx="3886200" cy="4807187"/>
          </a:xfrm>
        </p:spPr>
        <p:txBody>
          <a:bodyPr/>
          <a:lstStyle/>
          <a:p>
            <a:r>
              <a:rPr lang="en-NZ" dirty="0"/>
              <a:t>All of us are burdened</a:t>
            </a:r>
          </a:p>
          <a:p>
            <a:r>
              <a:rPr lang="en-NZ" dirty="0"/>
              <a:t>Some burdens are common to all of us:</a:t>
            </a:r>
          </a:p>
          <a:p>
            <a:endParaRPr lang="en-NZ" dirty="0"/>
          </a:p>
          <a:p>
            <a:pPr lvl="1"/>
            <a:r>
              <a:rPr lang="en-NZ" sz="2800" dirty="0"/>
              <a:t>Death</a:t>
            </a:r>
          </a:p>
          <a:p>
            <a:pPr lvl="1"/>
            <a:r>
              <a:rPr lang="en-NZ" sz="2800" dirty="0"/>
              <a:t>Separation</a:t>
            </a:r>
          </a:p>
          <a:p>
            <a:pPr lvl="1"/>
            <a:r>
              <a:rPr lang="en-NZ" sz="2800" dirty="0"/>
              <a:t>Loneliness</a:t>
            </a:r>
          </a:p>
          <a:p>
            <a:pPr lvl="1"/>
            <a:r>
              <a:rPr lang="en-NZ" sz="2800" dirty="0"/>
              <a:t>Unfulfilled promises</a:t>
            </a:r>
          </a:p>
        </p:txBody>
      </p:sp>
      <p:sp>
        <p:nvSpPr>
          <p:cNvPr id="6" name="Content Placeholder 2">
            <a:extLst>
              <a:ext uri="{FF2B5EF4-FFF2-40B4-BE49-F238E27FC236}">
                <a16:creationId xmlns:a16="http://schemas.microsoft.com/office/drawing/2014/main" id="{D676DD6C-3B4D-43F7-B768-5AD4EC2AE823}"/>
              </a:ext>
            </a:extLst>
          </p:cNvPr>
          <p:cNvSpPr txBox="1">
            <a:spLocks/>
          </p:cNvSpPr>
          <p:nvPr/>
        </p:nvSpPr>
        <p:spPr>
          <a:xfrm>
            <a:off x="0" y="1"/>
            <a:ext cx="9144000" cy="54591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800" dirty="0"/>
              <a:t>Series: Burdens are lifted…Part 1. “Come unto Me.”</a:t>
            </a:r>
          </a:p>
        </p:txBody>
      </p:sp>
      <p:pic>
        <p:nvPicPr>
          <p:cNvPr id="1032" name="Picture 8" descr="Dealing With Grief Self Hypnosis Download">
            <a:extLst>
              <a:ext uri="{FF2B5EF4-FFF2-40B4-BE49-F238E27FC236}">
                <a16:creationId xmlns:a16="http://schemas.microsoft.com/office/drawing/2014/main" id="{2EB4D7C9-511E-4023-A30B-37DF85437D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5373"/>
          <a:stretch/>
        </p:blipFill>
        <p:spPr bwMode="auto">
          <a:xfrm>
            <a:off x="0" y="1488951"/>
            <a:ext cx="4514851" cy="4341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690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6DA41-2488-436A-9071-50DE90EEDB57}"/>
              </a:ext>
            </a:extLst>
          </p:cNvPr>
          <p:cNvSpPr>
            <a:spLocks noGrp="1"/>
          </p:cNvSpPr>
          <p:nvPr>
            <p:ph sz="half" idx="1"/>
          </p:nvPr>
        </p:nvSpPr>
        <p:spPr>
          <a:xfrm>
            <a:off x="628650" y="764275"/>
            <a:ext cx="7886700" cy="914400"/>
          </a:xfrm>
        </p:spPr>
        <p:txBody>
          <a:bodyPr/>
          <a:lstStyle/>
          <a:p>
            <a:r>
              <a:rPr lang="en-NZ" dirty="0"/>
              <a:t>Burdens abound…</a:t>
            </a:r>
          </a:p>
        </p:txBody>
      </p:sp>
      <p:sp>
        <p:nvSpPr>
          <p:cNvPr id="4" name="Content Placeholder 3">
            <a:extLst>
              <a:ext uri="{FF2B5EF4-FFF2-40B4-BE49-F238E27FC236}">
                <a16:creationId xmlns:a16="http://schemas.microsoft.com/office/drawing/2014/main" id="{19266502-31CC-4273-8F14-6E667BF7394A}"/>
              </a:ext>
            </a:extLst>
          </p:cNvPr>
          <p:cNvSpPr>
            <a:spLocks noGrp="1"/>
          </p:cNvSpPr>
          <p:nvPr>
            <p:ph sz="half" idx="2"/>
          </p:nvPr>
        </p:nvSpPr>
        <p:spPr>
          <a:xfrm>
            <a:off x="4629150" y="1825624"/>
            <a:ext cx="3886200" cy="4807187"/>
          </a:xfrm>
        </p:spPr>
        <p:txBody>
          <a:bodyPr/>
          <a:lstStyle/>
          <a:p>
            <a:r>
              <a:rPr lang="en-NZ" dirty="0"/>
              <a:t>All of us are burdened</a:t>
            </a:r>
          </a:p>
          <a:p>
            <a:r>
              <a:rPr lang="en-NZ" dirty="0"/>
              <a:t>Some burdens are common to all of us:</a:t>
            </a:r>
          </a:p>
          <a:p>
            <a:endParaRPr lang="en-NZ" dirty="0"/>
          </a:p>
          <a:p>
            <a:pPr lvl="1"/>
            <a:r>
              <a:rPr lang="en-NZ" sz="2800" dirty="0"/>
              <a:t>Death</a:t>
            </a:r>
          </a:p>
          <a:p>
            <a:pPr lvl="1"/>
            <a:r>
              <a:rPr lang="en-NZ" sz="2800" dirty="0"/>
              <a:t>Separation</a:t>
            </a:r>
          </a:p>
          <a:p>
            <a:pPr lvl="1"/>
            <a:r>
              <a:rPr lang="en-NZ" sz="2800" dirty="0"/>
              <a:t>Loneliness</a:t>
            </a:r>
          </a:p>
          <a:p>
            <a:pPr lvl="1"/>
            <a:r>
              <a:rPr lang="en-NZ" sz="2800" dirty="0"/>
              <a:t>Unfulfilled promises</a:t>
            </a:r>
          </a:p>
          <a:p>
            <a:pPr lvl="1"/>
            <a:r>
              <a:rPr lang="en-NZ" sz="2800" dirty="0"/>
              <a:t>Meanness</a:t>
            </a:r>
          </a:p>
        </p:txBody>
      </p:sp>
      <p:sp>
        <p:nvSpPr>
          <p:cNvPr id="6" name="Content Placeholder 2">
            <a:extLst>
              <a:ext uri="{FF2B5EF4-FFF2-40B4-BE49-F238E27FC236}">
                <a16:creationId xmlns:a16="http://schemas.microsoft.com/office/drawing/2014/main" id="{D676DD6C-3B4D-43F7-B768-5AD4EC2AE823}"/>
              </a:ext>
            </a:extLst>
          </p:cNvPr>
          <p:cNvSpPr txBox="1">
            <a:spLocks/>
          </p:cNvSpPr>
          <p:nvPr/>
        </p:nvSpPr>
        <p:spPr>
          <a:xfrm>
            <a:off x="0" y="1"/>
            <a:ext cx="9144000" cy="54591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800" dirty="0"/>
              <a:t>Series: Burdens are lifted…Part 1. “Come unto Me.”</a:t>
            </a:r>
          </a:p>
        </p:txBody>
      </p:sp>
      <p:pic>
        <p:nvPicPr>
          <p:cNvPr id="1032" name="Picture 8" descr="Dealing With Grief Self Hypnosis Download">
            <a:extLst>
              <a:ext uri="{FF2B5EF4-FFF2-40B4-BE49-F238E27FC236}">
                <a16:creationId xmlns:a16="http://schemas.microsoft.com/office/drawing/2014/main" id="{2EB4D7C9-511E-4023-A30B-37DF85437D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5373"/>
          <a:stretch/>
        </p:blipFill>
        <p:spPr bwMode="auto">
          <a:xfrm>
            <a:off x="0" y="1488951"/>
            <a:ext cx="4514851" cy="4341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1314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1117</TotalTime>
  <Words>1768</Words>
  <Application>Microsoft Office PowerPoint</Application>
  <PresentationFormat>On-screen Show (4:3)</PresentationFormat>
  <Paragraphs>319</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Calibri Light</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Staiger</dc:creator>
  <cp:lastModifiedBy>HODGMAN, Geoff (BOSTSC)</cp:lastModifiedBy>
  <cp:revision>29</cp:revision>
  <dcterms:created xsi:type="dcterms:W3CDTF">2020-05-24T01:32:13Z</dcterms:created>
  <dcterms:modified xsi:type="dcterms:W3CDTF">2022-02-07T08:28:29Z</dcterms:modified>
</cp:coreProperties>
</file>