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77" r:id="rId2"/>
    <p:sldId id="770" r:id="rId3"/>
    <p:sldId id="775" r:id="rId4"/>
    <p:sldId id="778" r:id="rId5"/>
    <p:sldId id="815" r:id="rId6"/>
    <p:sldId id="779" r:id="rId7"/>
    <p:sldId id="794" r:id="rId8"/>
    <p:sldId id="795" r:id="rId9"/>
    <p:sldId id="780" r:id="rId10"/>
    <p:sldId id="816" r:id="rId11"/>
    <p:sldId id="781" r:id="rId12"/>
    <p:sldId id="796" r:id="rId13"/>
    <p:sldId id="782" r:id="rId14"/>
    <p:sldId id="783" r:id="rId15"/>
    <p:sldId id="797" r:id="rId16"/>
    <p:sldId id="830" r:id="rId17"/>
    <p:sldId id="792" r:id="rId18"/>
    <p:sldId id="798" r:id="rId19"/>
    <p:sldId id="799" r:id="rId20"/>
    <p:sldId id="800" r:id="rId21"/>
    <p:sldId id="801" r:id="rId22"/>
    <p:sldId id="793" r:id="rId23"/>
    <p:sldId id="802" r:id="rId24"/>
    <p:sldId id="803" r:id="rId25"/>
    <p:sldId id="817" r:id="rId26"/>
    <p:sldId id="804" r:id="rId27"/>
    <p:sldId id="805" r:id="rId28"/>
    <p:sldId id="806" r:id="rId29"/>
    <p:sldId id="807" r:id="rId30"/>
    <p:sldId id="818" r:id="rId31"/>
    <p:sldId id="809" r:id="rId32"/>
    <p:sldId id="810" r:id="rId33"/>
    <p:sldId id="811" r:id="rId34"/>
    <p:sldId id="812" r:id="rId35"/>
    <p:sldId id="813" r:id="rId36"/>
    <p:sldId id="814" r:id="rId37"/>
    <p:sldId id="819" r:id="rId38"/>
    <p:sldId id="820" r:id="rId39"/>
    <p:sldId id="821" r:id="rId40"/>
    <p:sldId id="822" r:id="rId41"/>
    <p:sldId id="823" r:id="rId42"/>
    <p:sldId id="824" r:id="rId43"/>
    <p:sldId id="825" r:id="rId44"/>
    <p:sldId id="826" r:id="rId45"/>
    <p:sldId id="827" r:id="rId46"/>
    <p:sldId id="828" r:id="rId47"/>
    <p:sldId id="829" r:id="rId48"/>
    <p:sldId id="356" r:id="rId49"/>
    <p:sldId id="27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D025E-2037-45A7-A8A6-2E0E4FCD97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B5FFB5-FAC1-4F9D-B98E-840D0B151355}">
      <dgm:prSet/>
      <dgm:spPr/>
      <dgm:t>
        <a:bodyPr/>
        <a:lstStyle/>
        <a:p>
          <a:r>
            <a:rPr lang="en-US"/>
            <a:t>Burdens are lifted…</a:t>
          </a:r>
        </a:p>
      </dgm:t>
    </dgm:pt>
    <dgm:pt modelId="{D562ADDF-429E-48B9-84B0-E4DCBDCEDF28}" type="parTrans" cxnId="{7B2D0830-4584-4C98-BF09-A780FFCF9B17}">
      <dgm:prSet/>
      <dgm:spPr/>
      <dgm:t>
        <a:bodyPr/>
        <a:lstStyle/>
        <a:p>
          <a:endParaRPr lang="en-US"/>
        </a:p>
      </dgm:t>
    </dgm:pt>
    <dgm:pt modelId="{DBE8C7E7-3D70-4D86-83E9-EEAAD69DCF45}" type="sibTrans" cxnId="{7B2D0830-4584-4C98-BF09-A780FFCF9B17}">
      <dgm:prSet/>
      <dgm:spPr/>
      <dgm:t>
        <a:bodyPr/>
        <a:lstStyle/>
        <a:p>
          <a:endParaRPr lang="en-US"/>
        </a:p>
      </dgm:t>
    </dgm:pt>
    <dgm:pt modelId="{D4113BBF-D007-4E37-8F80-DF0CBE343574}">
      <dgm:prSet/>
      <dgm:spPr/>
      <dgm:t>
        <a:bodyPr/>
        <a:lstStyle/>
        <a:p>
          <a:r>
            <a:rPr lang="en-US" dirty="0"/>
            <a:t>Part 2. </a:t>
          </a:r>
        </a:p>
      </dgm:t>
    </dgm:pt>
    <dgm:pt modelId="{1E96A2A3-454C-4856-877F-B580DE10C04C}" type="parTrans" cxnId="{736F11EA-59B3-47A2-A240-3B719904BA30}">
      <dgm:prSet/>
      <dgm:spPr/>
      <dgm:t>
        <a:bodyPr/>
        <a:lstStyle/>
        <a:p>
          <a:endParaRPr lang="en-US"/>
        </a:p>
      </dgm:t>
    </dgm:pt>
    <dgm:pt modelId="{6765801A-9B47-4F7A-8F9E-A17C4ED28D44}" type="sibTrans" cxnId="{736F11EA-59B3-47A2-A240-3B719904BA30}">
      <dgm:prSet/>
      <dgm:spPr/>
      <dgm:t>
        <a:bodyPr/>
        <a:lstStyle/>
        <a:p>
          <a:endParaRPr lang="en-US"/>
        </a:p>
      </dgm:t>
    </dgm:pt>
    <dgm:pt modelId="{152803E0-CA5A-4371-A9BD-BDCC14D7A8B4}">
      <dgm:prSet/>
      <dgm:spPr/>
      <dgm:t>
        <a:bodyPr/>
        <a:lstStyle/>
        <a:p>
          <a:r>
            <a:rPr lang="en-US" dirty="0"/>
            <a:t>“Taking the Strain.”</a:t>
          </a:r>
        </a:p>
      </dgm:t>
    </dgm:pt>
    <dgm:pt modelId="{6793E760-94C5-41E2-8EC8-C42A9F2B077E}" type="parTrans" cxnId="{B729FD82-6FE1-41BB-9709-6C5A0C732EDE}">
      <dgm:prSet/>
      <dgm:spPr/>
      <dgm:t>
        <a:bodyPr/>
        <a:lstStyle/>
        <a:p>
          <a:endParaRPr lang="en-US"/>
        </a:p>
      </dgm:t>
    </dgm:pt>
    <dgm:pt modelId="{7340103A-EF5F-4588-A09F-AA6961BED0ED}" type="sibTrans" cxnId="{B729FD82-6FE1-41BB-9709-6C5A0C732EDE}">
      <dgm:prSet/>
      <dgm:spPr/>
      <dgm:t>
        <a:bodyPr/>
        <a:lstStyle/>
        <a:p>
          <a:endParaRPr lang="en-US"/>
        </a:p>
      </dgm:t>
    </dgm:pt>
    <dgm:pt modelId="{86A068BF-CD44-417A-BD70-FD040943921D}" type="pres">
      <dgm:prSet presAssocID="{930D025E-2037-45A7-A8A6-2E0E4FCD97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782E59-90F1-4C5E-9C7F-CF7E1A907D4F}" type="pres">
      <dgm:prSet presAssocID="{95B5FFB5-FAC1-4F9D-B98E-840D0B151355}" presName="hierRoot1" presStyleCnt="0"/>
      <dgm:spPr/>
    </dgm:pt>
    <dgm:pt modelId="{A03CE81A-29B6-4F6E-8F5C-2F92A170AEE9}" type="pres">
      <dgm:prSet presAssocID="{95B5FFB5-FAC1-4F9D-B98E-840D0B151355}" presName="composite" presStyleCnt="0"/>
      <dgm:spPr/>
    </dgm:pt>
    <dgm:pt modelId="{217F356B-7C93-4E0A-B1ED-9AFF618BF409}" type="pres">
      <dgm:prSet presAssocID="{95B5FFB5-FAC1-4F9D-B98E-840D0B151355}" presName="background" presStyleLbl="node0" presStyleIdx="0" presStyleCnt="3"/>
      <dgm:spPr/>
    </dgm:pt>
    <dgm:pt modelId="{A1E33E3B-5787-48F9-B473-9E9C36B60E5F}" type="pres">
      <dgm:prSet presAssocID="{95B5FFB5-FAC1-4F9D-B98E-840D0B151355}" presName="text" presStyleLbl="fgAcc0" presStyleIdx="0" presStyleCnt="3">
        <dgm:presLayoutVars>
          <dgm:chPref val="3"/>
        </dgm:presLayoutVars>
      </dgm:prSet>
      <dgm:spPr/>
    </dgm:pt>
    <dgm:pt modelId="{E1444545-DF6A-4AFE-A9D0-74431B5AC10F}" type="pres">
      <dgm:prSet presAssocID="{95B5FFB5-FAC1-4F9D-B98E-840D0B151355}" presName="hierChild2" presStyleCnt="0"/>
      <dgm:spPr/>
    </dgm:pt>
    <dgm:pt modelId="{6EE92D50-C4B9-493F-831C-57B4FE22E2A0}" type="pres">
      <dgm:prSet presAssocID="{D4113BBF-D007-4E37-8F80-DF0CBE343574}" presName="hierRoot1" presStyleCnt="0"/>
      <dgm:spPr/>
    </dgm:pt>
    <dgm:pt modelId="{70F686DF-F859-421F-A3A9-AB691BA95629}" type="pres">
      <dgm:prSet presAssocID="{D4113BBF-D007-4E37-8F80-DF0CBE343574}" presName="composite" presStyleCnt="0"/>
      <dgm:spPr/>
    </dgm:pt>
    <dgm:pt modelId="{F22937D1-BB57-4A29-9D25-068CC76DB019}" type="pres">
      <dgm:prSet presAssocID="{D4113BBF-D007-4E37-8F80-DF0CBE343574}" presName="background" presStyleLbl="node0" presStyleIdx="1" presStyleCnt="3"/>
      <dgm:spPr/>
    </dgm:pt>
    <dgm:pt modelId="{705AB283-FD72-47C0-A1E1-D33169DAC2F5}" type="pres">
      <dgm:prSet presAssocID="{D4113BBF-D007-4E37-8F80-DF0CBE343574}" presName="text" presStyleLbl="fgAcc0" presStyleIdx="1" presStyleCnt="3">
        <dgm:presLayoutVars>
          <dgm:chPref val="3"/>
        </dgm:presLayoutVars>
      </dgm:prSet>
      <dgm:spPr/>
    </dgm:pt>
    <dgm:pt modelId="{F2AF828D-DAB0-4825-A108-E204C8EF4A42}" type="pres">
      <dgm:prSet presAssocID="{D4113BBF-D007-4E37-8F80-DF0CBE343574}" presName="hierChild2" presStyleCnt="0"/>
      <dgm:spPr/>
    </dgm:pt>
    <dgm:pt modelId="{5C3D770C-E245-41B2-970D-6DE111D97DE3}" type="pres">
      <dgm:prSet presAssocID="{152803E0-CA5A-4371-A9BD-BDCC14D7A8B4}" presName="hierRoot1" presStyleCnt="0"/>
      <dgm:spPr/>
    </dgm:pt>
    <dgm:pt modelId="{B3F973FA-E86E-478E-9EF9-E43A3807ABCA}" type="pres">
      <dgm:prSet presAssocID="{152803E0-CA5A-4371-A9BD-BDCC14D7A8B4}" presName="composite" presStyleCnt="0"/>
      <dgm:spPr/>
    </dgm:pt>
    <dgm:pt modelId="{26873990-B071-4D15-9C6B-88ACEFF25245}" type="pres">
      <dgm:prSet presAssocID="{152803E0-CA5A-4371-A9BD-BDCC14D7A8B4}" presName="background" presStyleLbl="node0" presStyleIdx="2" presStyleCnt="3"/>
      <dgm:spPr/>
    </dgm:pt>
    <dgm:pt modelId="{0DD3C891-41D6-42B3-B094-0C4C29BC2338}" type="pres">
      <dgm:prSet presAssocID="{152803E0-CA5A-4371-A9BD-BDCC14D7A8B4}" presName="text" presStyleLbl="fgAcc0" presStyleIdx="2" presStyleCnt="3">
        <dgm:presLayoutVars>
          <dgm:chPref val="3"/>
        </dgm:presLayoutVars>
      </dgm:prSet>
      <dgm:spPr/>
    </dgm:pt>
    <dgm:pt modelId="{C925B7F0-8658-450B-B11D-F164279FD9B5}" type="pres">
      <dgm:prSet presAssocID="{152803E0-CA5A-4371-A9BD-BDCC14D7A8B4}" presName="hierChild2" presStyleCnt="0"/>
      <dgm:spPr/>
    </dgm:pt>
  </dgm:ptLst>
  <dgm:cxnLst>
    <dgm:cxn modelId="{7B2D0830-4584-4C98-BF09-A780FFCF9B17}" srcId="{930D025E-2037-45A7-A8A6-2E0E4FCD979D}" destId="{95B5FFB5-FAC1-4F9D-B98E-840D0B151355}" srcOrd="0" destOrd="0" parTransId="{D562ADDF-429E-48B9-84B0-E4DCBDCEDF28}" sibTransId="{DBE8C7E7-3D70-4D86-83E9-EEAAD69DCF45}"/>
    <dgm:cxn modelId="{3C11123C-2A3A-474D-B48C-90CC7ACA1692}" type="presOf" srcId="{152803E0-CA5A-4371-A9BD-BDCC14D7A8B4}" destId="{0DD3C891-41D6-42B3-B094-0C4C29BC2338}" srcOrd="0" destOrd="0" presId="urn:microsoft.com/office/officeart/2005/8/layout/hierarchy1"/>
    <dgm:cxn modelId="{B729FD82-6FE1-41BB-9709-6C5A0C732EDE}" srcId="{930D025E-2037-45A7-A8A6-2E0E4FCD979D}" destId="{152803E0-CA5A-4371-A9BD-BDCC14D7A8B4}" srcOrd="2" destOrd="0" parTransId="{6793E760-94C5-41E2-8EC8-C42A9F2B077E}" sibTransId="{7340103A-EF5F-4588-A09F-AA6961BED0ED}"/>
    <dgm:cxn modelId="{1A305B8A-308C-4469-B706-C601986779F8}" type="presOf" srcId="{D4113BBF-D007-4E37-8F80-DF0CBE343574}" destId="{705AB283-FD72-47C0-A1E1-D33169DAC2F5}" srcOrd="0" destOrd="0" presId="urn:microsoft.com/office/officeart/2005/8/layout/hierarchy1"/>
    <dgm:cxn modelId="{D84E88B7-AE19-47A8-BF5C-30229CE2DFBB}" type="presOf" srcId="{930D025E-2037-45A7-A8A6-2E0E4FCD979D}" destId="{86A068BF-CD44-417A-BD70-FD040943921D}" srcOrd="0" destOrd="0" presId="urn:microsoft.com/office/officeart/2005/8/layout/hierarchy1"/>
    <dgm:cxn modelId="{0512CFC0-058F-4325-913E-D6E3D31DF35B}" type="presOf" srcId="{95B5FFB5-FAC1-4F9D-B98E-840D0B151355}" destId="{A1E33E3B-5787-48F9-B473-9E9C36B60E5F}" srcOrd="0" destOrd="0" presId="urn:microsoft.com/office/officeart/2005/8/layout/hierarchy1"/>
    <dgm:cxn modelId="{736F11EA-59B3-47A2-A240-3B719904BA30}" srcId="{930D025E-2037-45A7-A8A6-2E0E4FCD979D}" destId="{D4113BBF-D007-4E37-8F80-DF0CBE343574}" srcOrd="1" destOrd="0" parTransId="{1E96A2A3-454C-4856-877F-B580DE10C04C}" sibTransId="{6765801A-9B47-4F7A-8F9E-A17C4ED28D44}"/>
    <dgm:cxn modelId="{8FBB73D8-CD1D-42BB-8581-1BFD0619C3C4}" type="presParOf" srcId="{86A068BF-CD44-417A-BD70-FD040943921D}" destId="{7C782E59-90F1-4C5E-9C7F-CF7E1A907D4F}" srcOrd="0" destOrd="0" presId="urn:microsoft.com/office/officeart/2005/8/layout/hierarchy1"/>
    <dgm:cxn modelId="{625073E5-16A4-47EF-A1A2-CF4B2869D8FF}" type="presParOf" srcId="{7C782E59-90F1-4C5E-9C7F-CF7E1A907D4F}" destId="{A03CE81A-29B6-4F6E-8F5C-2F92A170AEE9}" srcOrd="0" destOrd="0" presId="urn:microsoft.com/office/officeart/2005/8/layout/hierarchy1"/>
    <dgm:cxn modelId="{C922F185-D006-4CA4-9CE9-260700F3635E}" type="presParOf" srcId="{A03CE81A-29B6-4F6E-8F5C-2F92A170AEE9}" destId="{217F356B-7C93-4E0A-B1ED-9AFF618BF409}" srcOrd="0" destOrd="0" presId="urn:microsoft.com/office/officeart/2005/8/layout/hierarchy1"/>
    <dgm:cxn modelId="{9CAA4589-E357-4552-95DD-F9A154F47B0C}" type="presParOf" srcId="{A03CE81A-29B6-4F6E-8F5C-2F92A170AEE9}" destId="{A1E33E3B-5787-48F9-B473-9E9C36B60E5F}" srcOrd="1" destOrd="0" presId="urn:microsoft.com/office/officeart/2005/8/layout/hierarchy1"/>
    <dgm:cxn modelId="{4CDB31DE-D0A7-41A7-A850-BF7393785619}" type="presParOf" srcId="{7C782E59-90F1-4C5E-9C7F-CF7E1A907D4F}" destId="{E1444545-DF6A-4AFE-A9D0-74431B5AC10F}" srcOrd="1" destOrd="0" presId="urn:microsoft.com/office/officeart/2005/8/layout/hierarchy1"/>
    <dgm:cxn modelId="{8A7DDEB0-CC38-4B3C-B0FB-A15BA4736C2B}" type="presParOf" srcId="{86A068BF-CD44-417A-BD70-FD040943921D}" destId="{6EE92D50-C4B9-493F-831C-57B4FE22E2A0}" srcOrd="1" destOrd="0" presId="urn:microsoft.com/office/officeart/2005/8/layout/hierarchy1"/>
    <dgm:cxn modelId="{D8BD86EC-588C-4E71-9774-10DA4976B9E9}" type="presParOf" srcId="{6EE92D50-C4B9-493F-831C-57B4FE22E2A0}" destId="{70F686DF-F859-421F-A3A9-AB691BA95629}" srcOrd="0" destOrd="0" presId="urn:microsoft.com/office/officeart/2005/8/layout/hierarchy1"/>
    <dgm:cxn modelId="{DF96E6DF-B16E-4701-8103-C7BD14BB3035}" type="presParOf" srcId="{70F686DF-F859-421F-A3A9-AB691BA95629}" destId="{F22937D1-BB57-4A29-9D25-068CC76DB019}" srcOrd="0" destOrd="0" presId="urn:microsoft.com/office/officeart/2005/8/layout/hierarchy1"/>
    <dgm:cxn modelId="{22B3DF40-2917-49A4-A237-207706BB3065}" type="presParOf" srcId="{70F686DF-F859-421F-A3A9-AB691BA95629}" destId="{705AB283-FD72-47C0-A1E1-D33169DAC2F5}" srcOrd="1" destOrd="0" presId="urn:microsoft.com/office/officeart/2005/8/layout/hierarchy1"/>
    <dgm:cxn modelId="{976306A9-5768-4B87-B99A-99B73F8FF3AC}" type="presParOf" srcId="{6EE92D50-C4B9-493F-831C-57B4FE22E2A0}" destId="{F2AF828D-DAB0-4825-A108-E204C8EF4A42}" srcOrd="1" destOrd="0" presId="urn:microsoft.com/office/officeart/2005/8/layout/hierarchy1"/>
    <dgm:cxn modelId="{81B6EDF2-FEA0-4F19-9D29-10E1FF223525}" type="presParOf" srcId="{86A068BF-CD44-417A-BD70-FD040943921D}" destId="{5C3D770C-E245-41B2-970D-6DE111D97DE3}" srcOrd="2" destOrd="0" presId="urn:microsoft.com/office/officeart/2005/8/layout/hierarchy1"/>
    <dgm:cxn modelId="{E61BC7EF-E849-44F7-B3EB-A7725E165E6F}" type="presParOf" srcId="{5C3D770C-E245-41B2-970D-6DE111D97DE3}" destId="{B3F973FA-E86E-478E-9EF9-E43A3807ABCA}" srcOrd="0" destOrd="0" presId="urn:microsoft.com/office/officeart/2005/8/layout/hierarchy1"/>
    <dgm:cxn modelId="{1F40E7D0-F753-4049-8E02-64BFA30A3949}" type="presParOf" srcId="{B3F973FA-E86E-478E-9EF9-E43A3807ABCA}" destId="{26873990-B071-4D15-9C6B-88ACEFF25245}" srcOrd="0" destOrd="0" presId="urn:microsoft.com/office/officeart/2005/8/layout/hierarchy1"/>
    <dgm:cxn modelId="{05725B68-60C7-4689-B6AD-552D23DA8CF1}" type="presParOf" srcId="{B3F973FA-E86E-478E-9EF9-E43A3807ABCA}" destId="{0DD3C891-41D6-42B3-B094-0C4C29BC2338}" srcOrd="1" destOrd="0" presId="urn:microsoft.com/office/officeart/2005/8/layout/hierarchy1"/>
    <dgm:cxn modelId="{1D242471-0EC4-4621-B8B5-2BBF53C957C7}" type="presParOf" srcId="{5C3D770C-E245-41B2-970D-6DE111D97DE3}" destId="{C925B7F0-8658-450B-B11D-F164279FD9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F356B-7C93-4E0A-B1ED-9AFF618BF409}">
      <dsp:nvSpPr>
        <dsp:cNvPr id="0" name=""/>
        <dsp:cNvSpPr/>
      </dsp:nvSpPr>
      <dsp:spPr>
        <a:xfrm>
          <a:off x="0" y="791803"/>
          <a:ext cx="1565840" cy="994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33E3B-5787-48F9-B473-9E9C36B60E5F}">
      <dsp:nvSpPr>
        <dsp:cNvPr id="0" name=""/>
        <dsp:cNvSpPr/>
      </dsp:nvSpPr>
      <dsp:spPr>
        <a:xfrm>
          <a:off x="173982" y="957086"/>
          <a:ext cx="1565840" cy="994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Burdens are lifted…</a:t>
          </a:r>
        </a:p>
      </dsp:txBody>
      <dsp:txXfrm>
        <a:off x="203104" y="986208"/>
        <a:ext cx="1507596" cy="936064"/>
      </dsp:txXfrm>
    </dsp:sp>
    <dsp:sp modelId="{F22937D1-BB57-4A29-9D25-068CC76DB019}">
      <dsp:nvSpPr>
        <dsp:cNvPr id="0" name=""/>
        <dsp:cNvSpPr/>
      </dsp:nvSpPr>
      <dsp:spPr>
        <a:xfrm>
          <a:off x="1913805" y="791803"/>
          <a:ext cx="1565840" cy="994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AB283-FD72-47C0-A1E1-D33169DAC2F5}">
      <dsp:nvSpPr>
        <dsp:cNvPr id="0" name=""/>
        <dsp:cNvSpPr/>
      </dsp:nvSpPr>
      <dsp:spPr>
        <a:xfrm>
          <a:off x="2087787" y="957086"/>
          <a:ext cx="1565840" cy="994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Part 2. </a:t>
          </a:r>
        </a:p>
      </dsp:txBody>
      <dsp:txXfrm>
        <a:off x="2116909" y="986208"/>
        <a:ext cx="1507596" cy="936064"/>
      </dsp:txXfrm>
    </dsp:sp>
    <dsp:sp modelId="{26873990-B071-4D15-9C6B-88ACEFF25245}">
      <dsp:nvSpPr>
        <dsp:cNvPr id="0" name=""/>
        <dsp:cNvSpPr/>
      </dsp:nvSpPr>
      <dsp:spPr>
        <a:xfrm>
          <a:off x="3827610" y="791803"/>
          <a:ext cx="1565840" cy="994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3C891-41D6-42B3-B094-0C4C29BC2338}">
      <dsp:nvSpPr>
        <dsp:cNvPr id="0" name=""/>
        <dsp:cNvSpPr/>
      </dsp:nvSpPr>
      <dsp:spPr>
        <a:xfrm>
          <a:off x="4001593" y="957086"/>
          <a:ext cx="1565840" cy="994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“Taking the Strain.”</a:t>
          </a:r>
        </a:p>
      </dsp:txBody>
      <dsp:txXfrm>
        <a:off x="4030715" y="986208"/>
        <a:ext cx="1507596" cy="93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15DC6-9C2B-404E-9AB5-298E8BFE102E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F8C6-3B3D-466F-9913-7CD7BF1431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8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2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95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49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13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320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292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72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621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88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47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43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9E8AE-1A02-47E6-8981-2455664E0B65}" type="datetimeFigureOut">
              <a:rPr lang="en-NZ" smtClean="0"/>
              <a:t>07/02/2022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995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Burdens are lifted…</a:t>
            </a:r>
          </a:p>
          <a:p>
            <a:endParaRPr lang="en-US" sz="800" dirty="0"/>
          </a:p>
          <a:p>
            <a:r>
              <a:rPr lang="en-US" sz="3600" dirty="0"/>
              <a:t>Part 2. “Taking the Strain.”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6 February 2022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74756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OK…?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system-ui"/>
              </a:rPr>
              <a:t>or Clint Eastwood?</a:t>
            </a:r>
            <a:endParaRPr lang="en-NZ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122" name="Picture 2" descr="When Life Gets Tough, Cowboy Up (SVG Cut file) by Creative ...">
            <a:extLst>
              <a:ext uri="{FF2B5EF4-FFF2-40B4-BE49-F238E27FC236}">
                <a16:creationId xmlns:a16="http://schemas.microsoft.com/office/drawing/2014/main" id="{04198150-1AB9-4AD3-BDD0-972D5C832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18872"/>
          <a:stretch/>
        </p:blipFill>
        <p:spPr bwMode="auto">
          <a:xfrm>
            <a:off x="628650" y="1590675"/>
            <a:ext cx="3370144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84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OK…?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I’m I John Wayne…? </a:t>
            </a:r>
            <a:r>
              <a:rPr lang="en-NZ" dirty="0">
                <a:solidFill>
                  <a:schemeClr val="bg1"/>
                </a:solidFill>
                <a:latin typeface="system-ui"/>
              </a:rPr>
              <a:t>or Clint Eastwood?</a:t>
            </a:r>
            <a:endParaRPr lang="en-NZ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122" name="Picture 2" descr="When Life Gets Tough, Cowboy Up (SVG Cut file) by Creative ...">
            <a:extLst>
              <a:ext uri="{FF2B5EF4-FFF2-40B4-BE49-F238E27FC236}">
                <a16:creationId xmlns:a16="http://schemas.microsoft.com/office/drawing/2014/main" id="{04198150-1AB9-4AD3-BDD0-972D5C832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18872"/>
          <a:stretch/>
        </p:blipFill>
        <p:spPr bwMode="auto">
          <a:xfrm>
            <a:off x="628650" y="1590675"/>
            <a:ext cx="3370144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OK…?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I’m I John Wayne or Clint Eastwood?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122" name="Picture 2" descr="When Life Gets Tough, Cowboy Up (SVG Cut file) by Creative ...">
            <a:extLst>
              <a:ext uri="{FF2B5EF4-FFF2-40B4-BE49-F238E27FC236}">
                <a16:creationId xmlns:a16="http://schemas.microsoft.com/office/drawing/2014/main" id="{04198150-1AB9-4AD3-BDD0-972D5C832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18872"/>
          <a:stretch/>
        </p:blipFill>
        <p:spPr bwMode="auto">
          <a:xfrm>
            <a:off x="628650" y="1590675"/>
            <a:ext cx="3370144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7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 lnSpcReduction="10000"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OK…?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I’m I John Wayne or Clint Eastwood?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ctr"/>
            <a:r>
              <a:rPr lang="en-NZ" dirty="0">
                <a:solidFill>
                  <a:srgbClr val="000000"/>
                </a:solidFill>
                <a:latin typeface="system-ui"/>
              </a:rPr>
              <a:t>Sorry guys, but the 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TOUGH, 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RUGGED INDIVIDUAL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makes better movies than 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REALITY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122" name="Picture 2" descr="When Life Gets Tough, Cowboy Up (SVG Cut file) by Creative ...">
            <a:extLst>
              <a:ext uri="{FF2B5EF4-FFF2-40B4-BE49-F238E27FC236}">
                <a16:creationId xmlns:a16="http://schemas.microsoft.com/office/drawing/2014/main" id="{04198150-1AB9-4AD3-BDD0-972D5C832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18872"/>
          <a:stretch/>
        </p:blipFill>
        <p:spPr bwMode="auto">
          <a:xfrm>
            <a:off x="628650" y="1590675"/>
            <a:ext cx="3370144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46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Not here to rain on your parade…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6146" name="Picture 2" descr="When People Try To Rain On Your Parade | Quote Picture">
            <a:extLst>
              <a:ext uri="{FF2B5EF4-FFF2-40B4-BE49-F238E27FC236}">
                <a16:creationId xmlns:a16="http://schemas.microsoft.com/office/drawing/2014/main" id="{B5858BC1-ABED-4969-A2F9-775FD52EF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1"/>
          <a:stretch/>
        </p:blipFill>
        <p:spPr bwMode="auto">
          <a:xfrm>
            <a:off x="628650" y="1678675"/>
            <a:ext cx="3789764" cy="26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7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Not here to rain on your parade…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Life is to be enjoyed.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6146" name="Picture 2" descr="When People Try To Rain On Your Parade | Quote Picture">
            <a:extLst>
              <a:ext uri="{FF2B5EF4-FFF2-40B4-BE49-F238E27FC236}">
                <a16:creationId xmlns:a16="http://schemas.microsoft.com/office/drawing/2014/main" id="{B5858BC1-ABED-4969-A2F9-775FD52EF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1"/>
          <a:stretch/>
        </p:blipFill>
        <p:spPr bwMode="auto">
          <a:xfrm>
            <a:off x="628650" y="1678675"/>
            <a:ext cx="3789764" cy="26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8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Not here to rain on your parade…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Life is to be enjoyed.</a:t>
            </a:r>
          </a:p>
          <a:p>
            <a:pPr algn="l"/>
            <a:r>
              <a:rPr lang="en-NZ" dirty="0">
                <a:solidFill>
                  <a:srgbClr val="000000"/>
                </a:solidFill>
                <a:latin typeface="system-ui"/>
              </a:rPr>
              <a:t>To be full of—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Abundance.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Victories.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Fun.</a:t>
            </a:r>
          </a:p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6146" name="Picture 2" descr="When People Try To Rain On Your Parade | Quote Picture">
            <a:extLst>
              <a:ext uri="{FF2B5EF4-FFF2-40B4-BE49-F238E27FC236}">
                <a16:creationId xmlns:a16="http://schemas.microsoft.com/office/drawing/2014/main" id="{B5858BC1-ABED-4969-A2F9-775FD52EF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31"/>
          <a:stretch/>
        </p:blipFill>
        <p:spPr bwMode="auto">
          <a:xfrm>
            <a:off x="628650" y="1678675"/>
            <a:ext cx="3789764" cy="26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15 Rain Quotes to Drench Your Heart in Pure Joy">
            <a:extLst>
              <a:ext uri="{FF2B5EF4-FFF2-40B4-BE49-F238E27FC236}">
                <a16:creationId xmlns:a16="http://schemas.microsoft.com/office/drawing/2014/main" id="{EDD5E80F-DA7C-4C45-A86F-F5F2C894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86" y="4332986"/>
            <a:ext cx="3613196" cy="24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24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Difficult…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Life delivers heavy, crushing blows.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Open Sans" panose="020B0606030504020204" pitchFamily="34" charset="0"/>
              </a:rPr>
              <a:t>We get weighed down</a:t>
            </a:r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Open Sans" panose="020B0606030504020204" pitchFamily="34" charset="0"/>
              </a:rPr>
              <a:t>They seem m</a:t>
            </a:r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ore than a soul can carry.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need help.</a:t>
            </a:r>
            <a:endParaRPr lang="en-NZ" sz="14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0242" name="Picture 2" descr="When Life Is Tough Quotes. QuotesGram">
            <a:extLst>
              <a:ext uri="{FF2B5EF4-FFF2-40B4-BE49-F238E27FC236}">
                <a16:creationId xmlns:a16="http://schemas.microsoft.com/office/drawing/2014/main" id="{5E61800F-13B5-49A1-9B66-29E9B6E71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5358"/>
          <a:stretch/>
        </p:blipFill>
        <p:spPr bwMode="auto">
          <a:xfrm>
            <a:off x="628650" y="1678675"/>
            <a:ext cx="3748624" cy="38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Difficult…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Life delivers heavy, crushing blows.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Open Sans" panose="020B0606030504020204" pitchFamily="34" charset="0"/>
              </a:rPr>
              <a:t>We get weighed down</a:t>
            </a:r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Open Sans" panose="020B0606030504020204" pitchFamily="34" charset="0"/>
              </a:rPr>
              <a:t>They seem m</a:t>
            </a:r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ore than a soul can carry.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need help.</a:t>
            </a:r>
            <a:endParaRPr lang="en-NZ" sz="14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0242" name="Picture 2" descr="When Life Is Tough Quotes. QuotesGram">
            <a:extLst>
              <a:ext uri="{FF2B5EF4-FFF2-40B4-BE49-F238E27FC236}">
                <a16:creationId xmlns:a16="http://schemas.microsoft.com/office/drawing/2014/main" id="{5E61800F-13B5-49A1-9B66-29E9B6E71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5358"/>
          <a:stretch/>
        </p:blipFill>
        <p:spPr bwMode="auto">
          <a:xfrm>
            <a:off x="628650" y="1678675"/>
            <a:ext cx="3748624" cy="38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18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Difficult…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Life delivers heavy, crushing blows.</a:t>
            </a:r>
          </a:p>
          <a:p>
            <a:pPr algn="l"/>
            <a:r>
              <a:rPr lang="en-NZ" dirty="0">
                <a:solidFill>
                  <a:srgbClr val="0A0A0A"/>
                </a:solidFill>
                <a:latin typeface="Open Sans" panose="020B0606030504020204" pitchFamily="34" charset="0"/>
              </a:rPr>
              <a:t>We get weighed down</a:t>
            </a:r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/>
            <a:r>
              <a:rPr lang="en-NZ" dirty="0">
                <a:solidFill>
                  <a:schemeClr val="bg1"/>
                </a:solidFill>
                <a:latin typeface="Open Sans" panose="020B0606030504020204" pitchFamily="34" charset="0"/>
              </a:rPr>
              <a:t>They seem m</a:t>
            </a:r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ore than a soul can carry.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need help.</a:t>
            </a:r>
            <a:endParaRPr lang="en-NZ" sz="14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0242" name="Picture 2" descr="When Life Is Tough Quotes. QuotesGram">
            <a:extLst>
              <a:ext uri="{FF2B5EF4-FFF2-40B4-BE49-F238E27FC236}">
                <a16:creationId xmlns:a16="http://schemas.microsoft.com/office/drawing/2014/main" id="{5E61800F-13B5-49A1-9B66-29E9B6E71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5358"/>
          <a:stretch/>
        </p:blipFill>
        <p:spPr bwMode="auto">
          <a:xfrm>
            <a:off x="628650" y="1678675"/>
            <a:ext cx="3748624" cy="38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7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Content Placeholder 2">
            <a:extLst>
              <a:ext uri="{FF2B5EF4-FFF2-40B4-BE49-F238E27FC236}">
                <a16:creationId xmlns:a16="http://schemas.microsoft.com/office/drawing/2014/main" id="{A347F16A-F3C2-48FA-84B2-0DD757271A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4791453"/>
              </p:ext>
            </p:extLst>
          </p:nvPr>
        </p:nvGraphicFramePr>
        <p:xfrm>
          <a:off x="628650" y="791570"/>
          <a:ext cx="5567434" cy="274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Galatians 6:2 | joshtinpowers | Flickr">
            <a:extLst>
              <a:ext uri="{FF2B5EF4-FFF2-40B4-BE49-F238E27FC236}">
                <a16:creationId xmlns:a16="http://schemas.microsoft.com/office/drawing/2014/main" id="{2151408E-2D80-40FD-A50B-CB483CA607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809526"/>
            <a:ext cx="3886200" cy="238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20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Difficult…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Life delivers heavy, crushing blows.</a:t>
            </a:r>
          </a:p>
          <a:p>
            <a:pPr algn="l"/>
            <a:r>
              <a:rPr lang="en-NZ" dirty="0">
                <a:solidFill>
                  <a:srgbClr val="0A0A0A"/>
                </a:solidFill>
                <a:latin typeface="Open Sans" panose="020B0606030504020204" pitchFamily="34" charset="0"/>
              </a:rPr>
              <a:t>We get weighed down</a:t>
            </a:r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/>
            <a:r>
              <a:rPr lang="en-NZ" dirty="0">
                <a:solidFill>
                  <a:srgbClr val="0A0A0A"/>
                </a:solidFill>
                <a:latin typeface="Open Sans" panose="020B0606030504020204" pitchFamily="34" charset="0"/>
              </a:rPr>
              <a:t>They seem m</a:t>
            </a:r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ore than a soul can carry.</a:t>
            </a:r>
          </a:p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We need help.</a:t>
            </a:r>
            <a:endParaRPr lang="en-NZ" sz="14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0242" name="Picture 2" descr="When Life Is Tough Quotes. QuotesGram">
            <a:extLst>
              <a:ext uri="{FF2B5EF4-FFF2-40B4-BE49-F238E27FC236}">
                <a16:creationId xmlns:a16="http://schemas.microsoft.com/office/drawing/2014/main" id="{5E61800F-13B5-49A1-9B66-29E9B6E71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5358"/>
          <a:stretch/>
        </p:blipFill>
        <p:spPr bwMode="auto">
          <a:xfrm>
            <a:off x="628650" y="1678675"/>
            <a:ext cx="3748624" cy="38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2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Difficult…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Life delivers heavy, crushing blows.</a:t>
            </a:r>
          </a:p>
          <a:p>
            <a:pPr algn="l"/>
            <a:r>
              <a:rPr lang="en-NZ" dirty="0">
                <a:solidFill>
                  <a:srgbClr val="0A0A0A"/>
                </a:solidFill>
                <a:latin typeface="Open Sans" panose="020B0606030504020204" pitchFamily="34" charset="0"/>
              </a:rPr>
              <a:t>We get weighed down</a:t>
            </a:r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/>
            <a:r>
              <a:rPr lang="en-NZ" dirty="0">
                <a:solidFill>
                  <a:srgbClr val="0A0A0A"/>
                </a:solidFill>
                <a:latin typeface="Open Sans" panose="020B0606030504020204" pitchFamily="34" charset="0"/>
              </a:rPr>
              <a:t>They seem m</a:t>
            </a:r>
            <a:r>
              <a:rPr lang="en-NZ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ore than a soul can carry.</a:t>
            </a:r>
            <a:endParaRPr lang="en-NZ" b="0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NZ" b="0" i="0" dirty="0">
                <a:effectLst/>
                <a:latin typeface="Open Sans" panose="020B0606030504020204" pitchFamily="34" charset="0"/>
              </a:rPr>
              <a:t>We need help.</a:t>
            </a:r>
            <a:endParaRPr lang="en-NZ" sz="1400" b="0" i="0" dirty="0"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0242" name="Picture 2" descr="When Life Is Tough Quotes. QuotesGram">
            <a:extLst>
              <a:ext uri="{FF2B5EF4-FFF2-40B4-BE49-F238E27FC236}">
                <a16:creationId xmlns:a16="http://schemas.microsoft.com/office/drawing/2014/main" id="{5E61800F-13B5-49A1-9B66-29E9B6E71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5358"/>
          <a:stretch/>
        </p:blipFill>
        <p:spPr bwMode="auto">
          <a:xfrm>
            <a:off x="628650" y="1678675"/>
            <a:ext cx="3748624" cy="38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5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How do we know someone is struggling…?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4"/>
            <a:ext cx="4255543" cy="4807187"/>
          </a:xfrm>
        </p:spPr>
        <p:txBody>
          <a:bodyPr>
            <a:normAutofit/>
          </a:bodyPr>
          <a:lstStyle/>
          <a:p>
            <a:endParaRPr lang="en-NZ" b="0" i="0" dirty="0">
              <a:solidFill>
                <a:srgbClr val="0A0A0A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" name="Picture 2" descr="Galatians 6:2 | joshtinpowers | Flickr">
            <a:extLst>
              <a:ext uri="{FF2B5EF4-FFF2-40B4-BE49-F238E27FC236}">
                <a16:creationId xmlns:a16="http://schemas.microsoft.com/office/drawing/2014/main" id="{693627EA-0C06-42A1-AAD6-E86C84AE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4008878" cy="30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1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How do we know someone is struggling…?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4"/>
            <a:ext cx="4255543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Jeremiah—Their countenance has fallen.</a:t>
            </a:r>
          </a:p>
          <a:p>
            <a:r>
              <a:rPr lang="en-US" dirty="0">
                <a:solidFill>
                  <a:schemeClr val="bg1"/>
                </a:solidFill>
              </a:rPr>
              <a:t>They are unsettled.</a:t>
            </a:r>
          </a:p>
          <a:p>
            <a:r>
              <a:rPr lang="en-US" dirty="0">
                <a:solidFill>
                  <a:schemeClr val="bg1"/>
                </a:solidFill>
              </a:rPr>
              <a:t>We don’t see them as much anymore.</a:t>
            </a:r>
          </a:p>
          <a:p>
            <a:r>
              <a:rPr lang="en-US" dirty="0">
                <a:solidFill>
                  <a:schemeClr val="bg1"/>
                </a:solidFill>
              </a:rPr>
              <a:t>Some are open about their burdens.</a:t>
            </a:r>
          </a:p>
          <a:p>
            <a:r>
              <a:rPr lang="en-US" dirty="0">
                <a:solidFill>
                  <a:schemeClr val="bg1"/>
                </a:solidFill>
              </a:rPr>
              <a:t>Others are concerned for good reason.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</a:rPr>
              <a:t>Disappear into our own worlds.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" name="Picture 2" descr="Galatians 6:2 | joshtinpowers | Flickr">
            <a:extLst>
              <a:ext uri="{FF2B5EF4-FFF2-40B4-BE49-F238E27FC236}">
                <a16:creationId xmlns:a16="http://schemas.microsoft.com/office/drawing/2014/main" id="{693627EA-0C06-42A1-AAD6-E86C84AE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4008878" cy="30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2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How do we know someone is struggling…?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4"/>
            <a:ext cx="4255543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Jeremiah—Their countenance has fallen.</a:t>
            </a:r>
          </a:p>
          <a:p>
            <a:r>
              <a:rPr lang="en-US" dirty="0"/>
              <a:t>They are unsettled.</a:t>
            </a:r>
          </a:p>
          <a:p>
            <a:r>
              <a:rPr lang="en-US" dirty="0">
                <a:solidFill>
                  <a:schemeClr val="bg1"/>
                </a:solidFill>
              </a:rPr>
              <a:t>We don’t see them as much anymore.</a:t>
            </a:r>
          </a:p>
          <a:p>
            <a:r>
              <a:rPr lang="en-US" dirty="0">
                <a:solidFill>
                  <a:schemeClr val="bg1"/>
                </a:solidFill>
              </a:rPr>
              <a:t>Some are open about their burdens.</a:t>
            </a:r>
          </a:p>
          <a:p>
            <a:r>
              <a:rPr lang="en-US" dirty="0">
                <a:solidFill>
                  <a:schemeClr val="bg1"/>
                </a:solidFill>
              </a:rPr>
              <a:t>Others are concerned for good reason.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</a:rPr>
              <a:t>Disappear into our own worlds.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" name="Picture 2" descr="Galatians 6:2 | joshtinpowers | Flickr">
            <a:extLst>
              <a:ext uri="{FF2B5EF4-FFF2-40B4-BE49-F238E27FC236}">
                <a16:creationId xmlns:a16="http://schemas.microsoft.com/office/drawing/2014/main" id="{693627EA-0C06-42A1-AAD6-E86C84AE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4008878" cy="30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0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How do we know someone is struggling…?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4"/>
            <a:ext cx="4255543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Jeremiah—Their countenance has fallen.</a:t>
            </a:r>
          </a:p>
          <a:p>
            <a:r>
              <a:rPr lang="en-US" dirty="0"/>
              <a:t>They are unsettled.</a:t>
            </a:r>
          </a:p>
          <a:p>
            <a:r>
              <a:rPr lang="en-US" dirty="0"/>
              <a:t>We don’t see them as much anymore.</a:t>
            </a:r>
          </a:p>
          <a:p>
            <a:r>
              <a:rPr lang="en-US" dirty="0">
                <a:solidFill>
                  <a:schemeClr val="bg1"/>
                </a:solidFill>
              </a:rPr>
              <a:t>Some are open about their burdens.</a:t>
            </a:r>
          </a:p>
          <a:p>
            <a:r>
              <a:rPr lang="en-US" dirty="0">
                <a:solidFill>
                  <a:schemeClr val="bg1"/>
                </a:solidFill>
              </a:rPr>
              <a:t>Others are concerned for good reason.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</a:rPr>
              <a:t>Disappear into our own worlds.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" name="Picture 2" descr="Galatians 6:2 | joshtinpowers | Flickr">
            <a:extLst>
              <a:ext uri="{FF2B5EF4-FFF2-40B4-BE49-F238E27FC236}">
                <a16:creationId xmlns:a16="http://schemas.microsoft.com/office/drawing/2014/main" id="{693627EA-0C06-42A1-AAD6-E86C84AE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4008878" cy="30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28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How do we know someone is struggling…?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4"/>
            <a:ext cx="4255543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Jeremiah—Their countenance has fallen.</a:t>
            </a:r>
          </a:p>
          <a:p>
            <a:r>
              <a:rPr lang="en-US" dirty="0"/>
              <a:t>They are unsettled.</a:t>
            </a:r>
          </a:p>
          <a:p>
            <a:r>
              <a:rPr lang="en-US" dirty="0"/>
              <a:t>We don’t see them as much anymore.</a:t>
            </a:r>
          </a:p>
          <a:p>
            <a:r>
              <a:rPr lang="en-US" dirty="0"/>
              <a:t>Some are open about their burdens.</a:t>
            </a:r>
          </a:p>
          <a:p>
            <a:r>
              <a:rPr lang="en-US" dirty="0">
                <a:solidFill>
                  <a:schemeClr val="bg1"/>
                </a:solidFill>
              </a:rPr>
              <a:t>Others are concerned for good reason.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</a:rPr>
              <a:t>Disappear into our own worlds.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" name="Picture 2" descr="Galatians 6:2 | joshtinpowers | Flickr">
            <a:extLst>
              <a:ext uri="{FF2B5EF4-FFF2-40B4-BE49-F238E27FC236}">
                <a16:creationId xmlns:a16="http://schemas.microsoft.com/office/drawing/2014/main" id="{693627EA-0C06-42A1-AAD6-E86C84AE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4008878" cy="30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68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How do we know someone is struggling…?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4"/>
            <a:ext cx="4255543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Jeremiah—Their countenance has fallen.</a:t>
            </a:r>
          </a:p>
          <a:p>
            <a:r>
              <a:rPr lang="en-US" dirty="0"/>
              <a:t>They are unsettled.</a:t>
            </a:r>
          </a:p>
          <a:p>
            <a:r>
              <a:rPr lang="en-US" dirty="0"/>
              <a:t>We don’t see them as much anymore.</a:t>
            </a:r>
          </a:p>
          <a:p>
            <a:r>
              <a:rPr lang="en-US" dirty="0"/>
              <a:t>Some are open about their burdens.</a:t>
            </a:r>
          </a:p>
          <a:p>
            <a:r>
              <a:rPr lang="en-US" dirty="0"/>
              <a:t>Others are concerned for them for good reason.</a:t>
            </a:r>
          </a:p>
          <a:p>
            <a:r>
              <a:rPr lang="en-NZ" b="0" i="0" dirty="0">
                <a:solidFill>
                  <a:schemeClr val="bg1"/>
                </a:solidFill>
                <a:effectLst/>
              </a:rPr>
              <a:t>Disappear into our own worlds.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" name="Picture 2" descr="Galatians 6:2 | joshtinpowers | Flickr">
            <a:extLst>
              <a:ext uri="{FF2B5EF4-FFF2-40B4-BE49-F238E27FC236}">
                <a16:creationId xmlns:a16="http://schemas.microsoft.com/office/drawing/2014/main" id="{693627EA-0C06-42A1-AAD6-E86C84AE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4008878" cy="30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8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How do we know someone is struggling…?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4"/>
            <a:ext cx="4255543" cy="4807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Jeremiah—Their countenance has fallen.</a:t>
            </a:r>
          </a:p>
          <a:p>
            <a:r>
              <a:rPr lang="en-US" dirty="0"/>
              <a:t>They are unsettled.</a:t>
            </a:r>
          </a:p>
          <a:p>
            <a:r>
              <a:rPr lang="en-US" dirty="0"/>
              <a:t>We don’t see them as much anymore.</a:t>
            </a:r>
          </a:p>
          <a:p>
            <a:r>
              <a:rPr lang="en-US" dirty="0"/>
              <a:t>Some are open about their burdens.</a:t>
            </a:r>
          </a:p>
          <a:p>
            <a:r>
              <a:rPr lang="en-US" dirty="0"/>
              <a:t>Others are concerned for them for good reason.</a:t>
            </a:r>
          </a:p>
          <a:p>
            <a:r>
              <a:rPr lang="en-NZ" b="0" i="0" dirty="0">
                <a:solidFill>
                  <a:srgbClr val="0A0A0A"/>
                </a:solidFill>
                <a:effectLst/>
              </a:rPr>
              <a:t>Disappear into our own worlds.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" name="Picture 2" descr="Galatians 6:2 | joshtinpowers | Flickr">
            <a:extLst>
              <a:ext uri="{FF2B5EF4-FFF2-40B4-BE49-F238E27FC236}">
                <a16:creationId xmlns:a16="http://schemas.microsoft.com/office/drawing/2014/main" id="{693627EA-0C06-42A1-AAD6-E86C84AE8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4008878" cy="30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58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How to take the Strain—Fulfilling the Law of Christ…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5090615"/>
            <a:ext cx="8256042" cy="1542196"/>
          </a:xfrm>
        </p:spPr>
        <p:txBody>
          <a:bodyPr>
            <a:normAutofit/>
          </a:bodyPr>
          <a:lstStyle/>
          <a:p>
            <a:pPr algn="l"/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4338" name="Picture 2" descr="Bible illustrations, Christian illustration, Good news bible">
            <a:extLst>
              <a:ext uri="{FF2B5EF4-FFF2-40B4-BE49-F238E27FC236}">
                <a16:creationId xmlns:a16="http://schemas.microsoft.com/office/drawing/2014/main" id="{5D61E709-4F35-49F9-A365-4E3B64BC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178"/>
            <a:ext cx="9144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1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0126" y="5179325"/>
            <a:ext cx="7143750" cy="1453486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Plenty…and to spare!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3076" name="Picture 4" descr="Tips &amp; Advice - Mamela Consulting">
            <a:extLst>
              <a:ext uri="{FF2B5EF4-FFF2-40B4-BE49-F238E27FC236}">
                <a16:creationId xmlns:a16="http://schemas.microsoft.com/office/drawing/2014/main" id="{68EA6EE4-BAEE-43BA-92AB-A85149FA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00250"/>
            <a:ext cx="714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48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How to take the Strain—Fulfilling the Law of Christ…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5090615"/>
            <a:ext cx="8256042" cy="1542196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Galatians 6:2—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Bear one another’s burdens, and thereby fulfill the law of Christ.</a:t>
            </a:r>
            <a:r>
              <a:rPr lang="en-NZ" dirty="0">
                <a:solidFill>
                  <a:srgbClr val="0A0A0A"/>
                </a:solidFill>
                <a:latin typeface="system-ui"/>
              </a:rPr>
              <a:t> </a:t>
            </a:r>
            <a:r>
              <a:rPr lang="en-NZ" sz="1600" dirty="0">
                <a:solidFill>
                  <a:srgbClr val="0A0A0A"/>
                </a:solidFill>
                <a:latin typeface="system-ui"/>
              </a:rPr>
              <a:t>(NASB95)</a:t>
            </a:r>
            <a:endParaRPr lang="en-NZ" sz="1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4338" name="Picture 2" descr="Bible illustrations, Christian illustration, Good news bible">
            <a:extLst>
              <a:ext uri="{FF2B5EF4-FFF2-40B4-BE49-F238E27FC236}">
                <a16:creationId xmlns:a16="http://schemas.microsoft.com/office/drawing/2014/main" id="{5D61E709-4F35-49F9-A365-4E3B64BC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178"/>
            <a:ext cx="9144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45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How to take the Strain—Fulfilling the Law of Christ…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5090615"/>
            <a:ext cx="8256042" cy="1542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Bearer “…You who are </a:t>
            </a:r>
            <a:r>
              <a:rPr lang="en-US" sz="4000" u="sng" dirty="0"/>
              <a:t>spiritual</a:t>
            </a:r>
            <a:r>
              <a:rPr lang="en-US" sz="4000" dirty="0"/>
              <a:t>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4338" name="Picture 2" descr="Bible illustrations, Christian illustration, Good news bible">
            <a:extLst>
              <a:ext uri="{FF2B5EF4-FFF2-40B4-BE49-F238E27FC236}">
                <a16:creationId xmlns:a16="http://schemas.microsoft.com/office/drawing/2014/main" id="{5D61E709-4F35-49F9-A365-4E3B64BC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178"/>
            <a:ext cx="9144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6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How to take the Strain—Fulfilling the Law of Christ…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5090615"/>
            <a:ext cx="8256042" cy="1542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Bearer “…You who are spiritual”</a:t>
            </a:r>
          </a:p>
          <a:p>
            <a:pPr lvl="1"/>
            <a:r>
              <a:rPr lang="en-US" sz="4000" dirty="0"/>
              <a:t>Spiritual people for spiritual work.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4338" name="Picture 2" descr="Bible illustrations, Christian illustration, Good news bible">
            <a:extLst>
              <a:ext uri="{FF2B5EF4-FFF2-40B4-BE49-F238E27FC236}">
                <a16:creationId xmlns:a16="http://schemas.microsoft.com/office/drawing/2014/main" id="{5D61E709-4F35-49F9-A365-4E3B64BC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178"/>
            <a:ext cx="9144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65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How to take the Strain—Fulfilling the Law of Christ…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5090615"/>
            <a:ext cx="8256042" cy="1542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Bearer “…You who are spiritual”</a:t>
            </a:r>
          </a:p>
          <a:p>
            <a:pPr lvl="1"/>
            <a:r>
              <a:rPr lang="en-US" sz="4000" dirty="0"/>
              <a:t>Always caring—ready to help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4338" name="Picture 2" descr="Bible illustrations, Christian illustration, Good news bible">
            <a:extLst>
              <a:ext uri="{FF2B5EF4-FFF2-40B4-BE49-F238E27FC236}">
                <a16:creationId xmlns:a16="http://schemas.microsoft.com/office/drawing/2014/main" id="{5D61E709-4F35-49F9-A365-4E3B64BC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178"/>
            <a:ext cx="9144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28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How to take the Strain—Fulfilling the Law of Christ…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5090615"/>
            <a:ext cx="8256042" cy="1542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Bearer “…You who are spiritual”</a:t>
            </a:r>
          </a:p>
          <a:p>
            <a:pPr lvl="1"/>
            <a:r>
              <a:rPr lang="en-US" sz="4000" dirty="0"/>
              <a:t>Strong to strengthen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4338" name="Picture 2" descr="Bible illustrations, Christian illustration, Good news bible">
            <a:extLst>
              <a:ext uri="{FF2B5EF4-FFF2-40B4-BE49-F238E27FC236}">
                <a16:creationId xmlns:a16="http://schemas.microsoft.com/office/drawing/2014/main" id="{5D61E709-4F35-49F9-A365-4E3B64BC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178"/>
            <a:ext cx="9144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63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How to take the Strain—Fulfilling the Law of Christ…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5090615"/>
            <a:ext cx="8256042" cy="1542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Bearer “…You who are spiritual”</a:t>
            </a:r>
          </a:p>
          <a:p>
            <a:pPr lvl="1"/>
            <a:r>
              <a:rPr lang="en-US" sz="4000" dirty="0"/>
              <a:t>Confidential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4338" name="Picture 2" descr="Bible illustrations, Christian illustration, Good news bible">
            <a:extLst>
              <a:ext uri="{FF2B5EF4-FFF2-40B4-BE49-F238E27FC236}">
                <a16:creationId xmlns:a16="http://schemas.microsoft.com/office/drawing/2014/main" id="{5D61E709-4F35-49F9-A365-4E3B64BC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178"/>
            <a:ext cx="9144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48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How to take the Strain—Fulfilling the Law of Christ…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5090615"/>
            <a:ext cx="8256042" cy="15421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Bearer “…You who are spiritual”</a:t>
            </a:r>
          </a:p>
          <a:p>
            <a:pPr lvl="1"/>
            <a:r>
              <a:rPr lang="en-US" sz="4000" dirty="0"/>
              <a:t>If you are in a bad place, seek help yourself.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14338" name="Picture 2" descr="Bible illustrations, Christian illustration, Good news bible">
            <a:extLst>
              <a:ext uri="{FF2B5EF4-FFF2-40B4-BE49-F238E27FC236}">
                <a16:creationId xmlns:a16="http://schemas.microsoft.com/office/drawing/2014/main" id="{5D61E709-4F35-49F9-A365-4E3B64BC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178"/>
            <a:ext cx="91440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74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1576190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Back on the ‘Narrow Road!’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Not your personal counselling client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God’s struggling child</a:t>
            </a:r>
          </a:p>
          <a:p>
            <a:pPr lvl="3"/>
            <a:r>
              <a:rPr lang="en-US" sz="2800" dirty="0">
                <a:solidFill>
                  <a:schemeClr val="bg1"/>
                </a:solidFill>
              </a:rPr>
              <a:t>Repentance</a:t>
            </a:r>
          </a:p>
          <a:p>
            <a:pPr lvl="4"/>
            <a:r>
              <a:rPr lang="en-US" sz="2800" dirty="0">
                <a:solidFill>
                  <a:schemeClr val="bg1"/>
                </a:solidFill>
              </a:rPr>
              <a:t>Fellowship</a:t>
            </a:r>
          </a:p>
          <a:p>
            <a:pPr lvl="5"/>
            <a:r>
              <a:rPr lang="en-US" sz="2800" dirty="0">
                <a:solidFill>
                  <a:schemeClr val="bg1"/>
                </a:solidFill>
              </a:rPr>
              <a:t>Healing</a:t>
            </a:r>
          </a:p>
          <a:p>
            <a:pPr lvl="6"/>
            <a:r>
              <a:rPr lang="en-US" sz="2800" dirty="0">
                <a:solidFill>
                  <a:schemeClr val="bg1"/>
                </a:solidFill>
              </a:rPr>
              <a:t>Growth</a:t>
            </a:r>
          </a:p>
          <a:p>
            <a:pPr lvl="7"/>
            <a:r>
              <a:rPr lang="en-US" sz="2800" dirty="0">
                <a:solidFill>
                  <a:schemeClr val="bg1"/>
                </a:solidFill>
              </a:rPr>
              <a:t>Maturity</a:t>
            </a:r>
          </a:p>
          <a:p>
            <a:pPr lvl="8"/>
            <a:r>
              <a:rPr lang="en-US" sz="2800" dirty="0">
                <a:solidFill>
                  <a:schemeClr val="bg1"/>
                </a:solidFill>
              </a:rPr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3781481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/>
              <a:t>Back on the ‘Narrow Road!’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Not your personal counselling client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God’s struggling child</a:t>
            </a:r>
          </a:p>
          <a:p>
            <a:pPr lvl="3"/>
            <a:r>
              <a:rPr lang="en-US" sz="2800" dirty="0">
                <a:solidFill>
                  <a:schemeClr val="bg1"/>
                </a:solidFill>
              </a:rPr>
              <a:t>Repentance</a:t>
            </a:r>
          </a:p>
          <a:p>
            <a:pPr lvl="4"/>
            <a:r>
              <a:rPr lang="en-US" sz="2800" dirty="0">
                <a:solidFill>
                  <a:schemeClr val="bg1"/>
                </a:solidFill>
              </a:rPr>
              <a:t>Fellowship</a:t>
            </a:r>
          </a:p>
          <a:p>
            <a:pPr lvl="5"/>
            <a:r>
              <a:rPr lang="en-US" sz="2800" dirty="0">
                <a:solidFill>
                  <a:schemeClr val="bg1"/>
                </a:solidFill>
              </a:rPr>
              <a:t>Healing</a:t>
            </a:r>
          </a:p>
          <a:p>
            <a:pPr lvl="6"/>
            <a:r>
              <a:rPr lang="en-US" sz="2800" dirty="0">
                <a:solidFill>
                  <a:schemeClr val="bg1"/>
                </a:solidFill>
              </a:rPr>
              <a:t>Growth</a:t>
            </a:r>
          </a:p>
          <a:p>
            <a:pPr lvl="7"/>
            <a:r>
              <a:rPr lang="en-US" sz="2800" dirty="0">
                <a:solidFill>
                  <a:schemeClr val="bg1"/>
                </a:solidFill>
              </a:rPr>
              <a:t>Maturity</a:t>
            </a:r>
          </a:p>
          <a:p>
            <a:pPr lvl="8"/>
            <a:r>
              <a:rPr lang="en-US" sz="2800" dirty="0">
                <a:solidFill>
                  <a:schemeClr val="bg1"/>
                </a:solidFill>
              </a:rPr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85900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3074" name="Picture 2" descr="Life Is Tough Wear A Helmet T-Shirt | TeeCraze">
            <a:extLst>
              <a:ext uri="{FF2B5EF4-FFF2-40B4-BE49-F238E27FC236}">
                <a16:creationId xmlns:a16="http://schemas.microsoft.com/office/drawing/2014/main" id="{5A04D488-0829-42E3-9DCB-C1A0216A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3916907" cy="39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51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/>
              <a:t>Back on the ‘Narrow Road!’</a:t>
            </a:r>
          </a:p>
          <a:p>
            <a:pPr lvl="1"/>
            <a:r>
              <a:rPr lang="en-US" sz="2800" dirty="0"/>
              <a:t>Not your personal counselling client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God’s struggling child</a:t>
            </a:r>
          </a:p>
          <a:p>
            <a:pPr lvl="3"/>
            <a:r>
              <a:rPr lang="en-US" sz="2800" dirty="0">
                <a:solidFill>
                  <a:schemeClr val="bg1"/>
                </a:solidFill>
              </a:rPr>
              <a:t>Repentance</a:t>
            </a:r>
          </a:p>
          <a:p>
            <a:pPr lvl="4"/>
            <a:r>
              <a:rPr lang="en-US" sz="2800" dirty="0">
                <a:solidFill>
                  <a:schemeClr val="bg1"/>
                </a:solidFill>
              </a:rPr>
              <a:t>Fellowship</a:t>
            </a:r>
          </a:p>
          <a:p>
            <a:pPr lvl="5"/>
            <a:r>
              <a:rPr lang="en-US" sz="2800" dirty="0">
                <a:solidFill>
                  <a:schemeClr val="bg1"/>
                </a:solidFill>
              </a:rPr>
              <a:t>Healing</a:t>
            </a:r>
          </a:p>
          <a:p>
            <a:pPr lvl="6"/>
            <a:r>
              <a:rPr lang="en-US" sz="2800" dirty="0">
                <a:solidFill>
                  <a:schemeClr val="bg1"/>
                </a:solidFill>
              </a:rPr>
              <a:t>Growth</a:t>
            </a:r>
          </a:p>
          <a:p>
            <a:pPr lvl="7"/>
            <a:r>
              <a:rPr lang="en-US" sz="2800" dirty="0">
                <a:solidFill>
                  <a:schemeClr val="bg1"/>
                </a:solidFill>
              </a:rPr>
              <a:t>Maturity</a:t>
            </a:r>
          </a:p>
          <a:p>
            <a:pPr lvl="8"/>
            <a:r>
              <a:rPr lang="en-US" sz="2800" dirty="0">
                <a:solidFill>
                  <a:schemeClr val="bg1"/>
                </a:solidFill>
              </a:rPr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3639503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/>
              <a:t>Back on the ‘Narrow Road!’</a:t>
            </a:r>
          </a:p>
          <a:p>
            <a:pPr lvl="1"/>
            <a:r>
              <a:rPr lang="en-US" sz="2800" dirty="0"/>
              <a:t>Not your personal counselling client</a:t>
            </a:r>
          </a:p>
          <a:p>
            <a:pPr lvl="1"/>
            <a:r>
              <a:rPr lang="en-US" sz="2800" dirty="0"/>
              <a:t>God’s struggling child</a:t>
            </a:r>
          </a:p>
          <a:p>
            <a:pPr lvl="3"/>
            <a:r>
              <a:rPr lang="en-US" sz="2800" dirty="0">
                <a:solidFill>
                  <a:schemeClr val="bg1"/>
                </a:solidFill>
              </a:rPr>
              <a:t>Repentance</a:t>
            </a:r>
          </a:p>
          <a:p>
            <a:pPr lvl="4"/>
            <a:r>
              <a:rPr lang="en-US" sz="2800" dirty="0">
                <a:solidFill>
                  <a:schemeClr val="bg1"/>
                </a:solidFill>
              </a:rPr>
              <a:t>Fellowship</a:t>
            </a:r>
          </a:p>
          <a:p>
            <a:pPr lvl="5"/>
            <a:r>
              <a:rPr lang="en-US" sz="2800" dirty="0">
                <a:solidFill>
                  <a:schemeClr val="bg1"/>
                </a:solidFill>
              </a:rPr>
              <a:t>Healing</a:t>
            </a:r>
          </a:p>
          <a:p>
            <a:pPr lvl="6"/>
            <a:r>
              <a:rPr lang="en-US" sz="2800" dirty="0">
                <a:solidFill>
                  <a:schemeClr val="bg1"/>
                </a:solidFill>
              </a:rPr>
              <a:t>Growth</a:t>
            </a:r>
          </a:p>
          <a:p>
            <a:pPr lvl="7"/>
            <a:r>
              <a:rPr lang="en-US" sz="2800" dirty="0">
                <a:solidFill>
                  <a:schemeClr val="bg1"/>
                </a:solidFill>
              </a:rPr>
              <a:t>Maturity</a:t>
            </a:r>
          </a:p>
          <a:p>
            <a:pPr lvl="8"/>
            <a:r>
              <a:rPr lang="en-US" sz="2800" dirty="0">
                <a:solidFill>
                  <a:schemeClr val="bg1"/>
                </a:solidFill>
              </a:rPr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2266344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/>
              <a:t>Back on the ‘Narrow Road!’</a:t>
            </a:r>
          </a:p>
          <a:p>
            <a:pPr lvl="1"/>
            <a:r>
              <a:rPr lang="en-US" sz="2800" dirty="0"/>
              <a:t>Not your personal counselling client</a:t>
            </a:r>
          </a:p>
          <a:p>
            <a:pPr lvl="1"/>
            <a:r>
              <a:rPr lang="en-US" sz="2800" dirty="0"/>
              <a:t>God’s struggling child</a:t>
            </a:r>
          </a:p>
          <a:p>
            <a:pPr lvl="3"/>
            <a:r>
              <a:rPr lang="en-US" sz="2800" dirty="0"/>
              <a:t>Repentance</a:t>
            </a:r>
          </a:p>
          <a:p>
            <a:pPr lvl="4"/>
            <a:r>
              <a:rPr lang="en-US" sz="2800" dirty="0">
                <a:solidFill>
                  <a:schemeClr val="bg1"/>
                </a:solidFill>
              </a:rPr>
              <a:t>Fellowship</a:t>
            </a:r>
          </a:p>
          <a:p>
            <a:pPr lvl="5"/>
            <a:r>
              <a:rPr lang="en-US" sz="2800" dirty="0">
                <a:solidFill>
                  <a:schemeClr val="bg1"/>
                </a:solidFill>
              </a:rPr>
              <a:t>Healing</a:t>
            </a:r>
          </a:p>
          <a:p>
            <a:pPr lvl="6"/>
            <a:r>
              <a:rPr lang="en-US" sz="2800" dirty="0">
                <a:solidFill>
                  <a:schemeClr val="bg1"/>
                </a:solidFill>
              </a:rPr>
              <a:t>Growth</a:t>
            </a:r>
          </a:p>
          <a:p>
            <a:pPr lvl="7"/>
            <a:r>
              <a:rPr lang="en-US" sz="2800" dirty="0">
                <a:solidFill>
                  <a:schemeClr val="bg1"/>
                </a:solidFill>
              </a:rPr>
              <a:t>Maturity</a:t>
            </a:r>
          </a:p>
          <a:p>
            <a:pPr lvl="8"/>
            <a:r>
              <a:rPr lang="en-US" sz="2800" dirty="0">
                <a:solidFill>
                  <a:schemeClr val="bg1"/>
                </a:solidFill>
              </a:rPr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1859434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/>
              <a:t>Back on the ‘Narrow Road!’</a:t>
            </a:r>
          </a:p>
          <a:p>
            <a:pPr lvl="1"/>
            <a:r>
              <a:rPr lang="en-US" sz="2800" dirty="0"/>
              <a:t>Not your personal counselling client</a:t>
            </a:r>
          </a:p>
          <a:p>
            <a:pPr lvl="1"/>
            <a:r>
              <a:rPr lang="en-US" sz="2800" dirty="0"/>
              <a:t>God’s struggling child</a:t>
            </a:r>
          </a:p>
          <a:p>
            <a:pPr lvl="3"/>
            <a:r>
              <a:rPr lang="en-US" sz="2800" dirty="0"/>
              <a:t>Repentance</a:t>
            </a:r>
          </a:p>
          <a:p>
            <a:pPr lvl="4"/>
            <a:r>
              <a:rPr lang="en-US" sz="2800" dirty="0"/>
              <a:t>Fellowship</a:t>
            </a:r>
          </a:p>
          <a:p>
            <a:pPr lvl="5"/>
            <a:r>
              <a:rPr lang="en-US" sz="2800" dirty="0">
                <a:solidFill>
                  <a:schemeClr val="bg1"/>
                </a:solidFill>
              </a:rPr>
              <a:t>Healing</a:t>
            </a:r>
          </a:p>
          <a:p>
            <a:pPr lvl="6"/>
            <a:r>
              <a:rPr lang="en-US" sz="2800" dirty="0">
                <a:solidFill>
                  <a:schemeClr val="bg1"/>
                </a:solidFill>
              </a:rPr>
              <a:t>Growth</a:t>
            </a:r>
          </a:p>
          <a:p>
            <a:pPr lvl="7"/>
            <a:r>
              <a:rPr lang="en-US" sz="2800" dirty="0">
                <a:solidFill>
                  <a:schemeClr val="bg1"/>
                </a:solidFill>
              </a:rPr>
              <a:t>Maturity</a:t>
            </a:r>
          </a:p>
          <a:p>
            <a:pPr lvl="8"/>
            <a:r>
              <a:rPr lang="en-US" sz="2800" dirty="0">
                <a:solidFill>
                  <a:schemeClr val="bg1"/>
                </a:solidFill>
              </a:rPr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3431541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/>
              <a:t>Back on the ‘Narrow Road!’</a:t>
            </a:r>
          </a:p>
          <a:p>
            <a:pPr lvl="1"/>
            <a:r>
              <a:rPr lang="en-US" sz="2800" dirty="0"/>
              <a:t>Not your personal counselling client</a:t>
            </a:r>
          </a:p>
          <a:p>
            <a:pPr lvl="1"/>
            <a:r>
              <a:rPr lang="en-US" sz="2800" dirty="0"/>
              <a:t>God’s struggling child</a:t>
            </a:r>
          </a:p>
          <a:p>
            <a:pPr lvl="3"/>
            <a:r>
              <a:rPr lang="en-US" sz="2800" dirty="0"/>
              <a:t>Repentance</a:t>
            </a:r>
          </a:p>
          <a:p>
            <a:pPr lvl="4"/>
            <a:r>
              <a:rPr lang="en-US" sz="2800" dirty="0"/>
              <a:t>Fellowship</a:t>
            </a:r>
          </a:p>
          <a:p>
            <a:pPr lvl="5"/>
            <a:r>
              <a:rPr lang="en-US" sz="2800" dirty="0"/>
              <a:t>Healing</a:t>
            </a:r>
          </a:p>
          <a:p>
            <a:pPr lvl="6"/>
            <a:r>
              <a:rPr lang="en-US" sz="2800" dirty="0">
                <a:solidFill>
                  <a:schemeClr val="bg1"/>
                </a:solidFill>
              </a:rPr>
              <a:t>Growth</a:t>
            </a:r>
          </a:p>
          <a:p>
            <a:pPr lvl="7"/>
            <a:r>
              <a:rPr lang="en-US" sz="2800" dirty="0">
                <a:solidFill>
                  <a:schemeClr val="bg1"/>
                </a:solidFill>
              </a:rPr>
              <a:t>Maturity</a:t>
            </a:r>
          </a:p>
          <a:p>
            <a:pPr lvl="8"/>
            <a:r>
              <a:rPr lang="en-US" sz="2800" dirty="0">
                <a:solidFill>
                  <a:schemeClr val="bg1"/>
                </a:solidFill>
              </a:rPr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569857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/>
              <a:t>Back on the ‘Narrow Road!’</a:t>
            </a:r>
          </a:p>
          <a:p>
            <a:pPr lvl="1"/>
            <a:r>
              <a:rPr lang="en-US" sz="2800" dirty="0"/>
              <a:t>Not your personal counselling client</a:t>
            </a:r>
          </a:p>
          <a:p>
            <a:pPr lvl="1"/>
            <a:r>
              <a:rPr lang="en-US" sz="2800" dirty="0"/>
              <a:t>God’s struggling child</a:t>
            </a:r>
          </a:p>
          <a:p>
            <a:pPr lvl="3"/>
            <a:r>
              <a:rPr lang="en-US" sz="2800" dirty="0"/>
              <a:t>Repentance</a:t>
            </a:r>
          </a:p>
          <a:p>
            <a:pPr lvl="4"/>
            <a:r>
              <a:rPr lang="en-US" sz="2800" dirty="0"/>
              <a:t>Fellowship</a:t>
            </a:r>
          </a:p>
          <a:p>
            <a:pPr lvl="5"/>
            <a:r>
              <a:rPr lang="en-US" sz="2800" dirty="0"/>
              <a:t>Healing</a:t>
            </a:r>
          </a:p>
          <a:p>
            <a:pPr lvl="6"/>
            <a:r>
              <a:rPr lang="en-US" sz="2800" dirty="0"/>
              <a:t>Growth</a:t>
            </a:r>
          </a:p>
          <a:p>
            <a:pPr lvl="7"/>
            <a:r>
              <a:rPr lang="en-US" sz="2800" dirty="0">
                <a:solidFill>
                  <a:schemeClr val="bg1"/>
                </a:solidFill>
              </a:rPr>
              <a:t>Maturity</a:t>
            </a:r>
          </a:p>
          <a:p>
            <a:pPr lvl="8"/>
            <a:r>
              <a:rPr lang="en-US" sz="2800" dirty="0">
                <a:solidFill>
                  <a:schemeClr val="bg1"/>
                </a:solidFill>
              </a:rPr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2322023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/>
              <a:t>Back on the ‘Narrow Road!’</a:t>
            </a:r>
          </a:p>
          <a:p>
            <a:pPr lvl="1"/>
            <a:r>
              <a:rPr lang="en-US" sz="2800" dirty="0"/>
              <a:t>Not your personal counselling client</a:t>
            </a:r>
          </a:p>
          <a:p>
            <a:pPr lvl="1"/>
            <a:r>
              <a:rPr lang="en-US" sz="2800" dirty="0"/>
              <a:t>God’s struggling child</a:t>
            </a:r>
          </a:p>
          <a:p>
            <a:pPr lvl="3"/>
            <a:r>
              <a:rPr lang="en-US" sz="2800" dirty="0"/>
              <a:t>Repentance</a:t>
            </a:r>
          </a:p>
          <a:p>
            <a:pPr lvl="4"/>
            <a:r>
              <a:rPr lang="en-US" sz="2800" dirty="0"/>
              <a:t>Fellowship</a:t>
            </a:r>
          </a:p>
          <a:p>
            <a:pPr lvl="5"/>
            <a:r>
              <a:rPr lang="en-US" sz="2800" dirty="0"/>
              <a:t>Healing</a:t>
            </a:r>
          </a:p>
          <a:p>
            <a:pPr lvl="6"/>
            <a:r>
              <a:rPr lang="en-US" sz="2800" dirty="0"/>
              <a:t>Growth</a:t>
            </a:r>
          </a:p>
          <a:p>
            <a:pPr lvl="7"/>
            <a:r>
              <a:rPr lang="en-US" sz="2800" dirty="0"/>
              <a:t>Maturity</a:t>
            </a:r>
          </a:p>
          <a:p>
            <a:pPr lvl="8"/>
            <a:r>
              <a:rPr lang="en-US" sz="2800" dirty="0">
                <a:solidFill>
                  <a:schemeClr val="bg1"/>
                </a:solidFill>
              </a:rPr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3188545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The Goal—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1" y="1678675"/>
            <a:ext cx="8256042" cy="495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“Restore such a one”</a:t>
            </a:r>
          </a:p>
          <a:p>
            <a:pPr lvl="1"/>
            <a:r>
              <a:rPr lang="en-US" sz="2800" dirty="0"/>
              <a:t>Back on the ‘Narrow Road!’</a:t>
            </a:r>
          </a:p>
          <a:p>
            <a:pPr lvl="1"/>
            <a:r>
              <a:rPr lang="en-US" sz="2800" dirty="0"/>
              <a:t>Not your personal counselling client</a:t>
            </a:r>
          </a:p>
          <a:p>
            <a:pPr lvl="1"/>
            <a:r>
              <a:rPr lang="en-US" sz="2800" dirty="0"/>
              <a:t>God’s struggling child</a:t>
            </a:r>
          </a:p>
          <a:p>
            <a:pPr lvl="3"/>
            <a:r>
              <a:rPr lang="en-US" sz="2800" dirty="0"/>
              <a:t>Repentance</a:t>
            </a:r>
          </a:p>
          <a:p>
            <a:pPr lvl="4"/>
            <a:r>
              <a:rPr lang="en-US" sz="2800" dirty="0"/>
              <a:t>Fellowship</a:t>
            </a:r>
          </a:p>
          <a:p>
            <a:pPr lvl="5"/>
            <a:r>
              <a:rPr lang="en-US" sz="2800" dirty="0"/>
              <a:t>Healing</a:t>
            </a:r>
          </a:p>
          <a:p>
            <a:pPr lvl="6"/>
            <a:r>
              <a:rPr lang="en-US" sz="2800" dirty="0"/>
              <a:t>Growth</a:t>
            </a:r>
          </a:p>
          <a:p>
            <a:pPr lvl="7"/>
            <a:r>
              <a:rPr lang="en-US" sz="2800" dirty="0"/>
              <a:t>Maturity</a:t>
            </a:r>
          </a:p>
          <a:p>
            <a:pPr lvl="8"/>
            <a:r>
              <a:rPr lang="en-US" sz="2800" dirty="0"/>
              <a:t>Strong to take the strain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3571589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1 person and text that says &quot;oH WHEN THE SAINTS GO MARCHING IN oH LORD 0 WANT το BE IN THAT NUMBER!&quot;">
            <a:extLst>
              <a:ext uri="{FF2B5EF4-FFF2-40B4-BE49-F238E27FC236}">
                <a16:creationId xmlns:a16="http://schemas.microsoft.com/office/drawing/2014/main" id="{92160957-A257-4CA2-BEF4-085272DF6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23963"/>
            <a:ext cx="45720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DB2A6-AEEF-4062-81E4-E681A9155F8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 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551024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ay be an image of text that says &quot;THE BIBLE SAID You must... First you must Hear Rom.1:16 Rom.10:10 1Cor.15:1-4 Then you must Believe John 3:16 Heb.11:1,6 Then you must Repent Luke 13:3&amp;5 Acts 3:19 Then you must Confess Matt.10:32 Rom.10:10 Acts 8:37 Then you must Be Baptized Gal.3:26-27 Acts Acts2:38 Peter3:21 Then you must Be Faithful till death Revelation 2:10&quot;">
            <a:extLst>
              <a:ext uri="{FF2B5EF4-FFF2-40B4-BE49-F238E27FC236}">
                <a16:creationId xmlns:a16="http://schemas.microsoft.com/office/drawing/2014/main" id="{37AFF3DA-DEB9-44C0-89A7-6168236E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28" y="739680"/>
            <a:ext cx="5200143" cy="58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D565CA-7BC2-4D4A-8CD8-A3ECFEABC51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 Part 2. “Taking the Strain.”</a:t>
            </a:r>
          </a:p>
        </p:txBody>
      </p:sp>
    </p:spTree>
    <p:extLst>
      <p:ext uri="{BB962C8B-B14F-4D97-AF65-F5344CB8AC3E}">
        <p14:creationId xmlns:p14="http://schemas.microsoft.com/office/powerpoint/2010/main" val="317755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 have no idea what this means…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3074" name="Picture 2" descr="Life Is Tough Wear A Helmet T-Shirt | TeeCraze">
            <a:extLst>
              <a:ext uri="{FF2B5EF4-FFF2-40B4-BE49-F238E27FC236}">
                <a16:creationId xmlns:a16="http://schemas.microsoft.com/office/drawing/2014/main" id="{5A04D488-0829-42E3-9DCB-C1A0216A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3916907" cy="39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9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But if it means “The Helmet of Salvation,” I’ll take it.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3074" name="Picture 2" descr="Life Is Tough Wear A Helmet T-Shirt | TeeCraze">
            <a:extLst>
              <a:ext uri="{FF2B5EF4-FFF2-40B4-BE49-F238E27FC236}">
                <a16:creationId xmlns:a16="http://schemas.microsoft.com/office/drawing/2014/main" id="{5A04D488-0829-42E3-9DCB-C1A0216A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3916907" cy="39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2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72078FC-8BF2-47DC-BE3D-06F9D14E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3555242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9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It most certainly pays to look 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to your potential.</a:t>
            </a: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72078FC-8BF2-47DC-BE3D-06F9D14E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78675"/>
            <a:ext cx="3555242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0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Life gets tough—Any advice..?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807187"/>
          </a:xfrm>
        </p:spPr>
        <p:txBody>
          <a:bodyPr>
            <a:normAutofit/>
          </a:bodyPr>
          <a:lstStyle/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Burdens are lifted…Part 2. “Taking the Strain.”</a:t>
            </a:r>
          </a:p>
        </p:txBody>
      </p:sp>
      <p:pic>
        <p:nvPicPr>
          <p:cNvPr id="5122" name="Picture 2" descr="When Life Gets Tough, Cowboy Up (SVG Cut file) by Creative ...">
            <a:extLst>
              <a:ext uri="{FF2B5EF4-FFF2-40B4-BE49-F238E27FC236}">
                <a16:creationId xmlns:a16="http://schemas.microsoft.com/office/drawing/2014/main" id="{04198150-1AB9-4AD3-BDD0-972D5C832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18872"/>
          <a:stretch/>
        </p:blipFill>
        <p:spPr bwMode="auto">
          <a:xfrm>
            <a:off x="628650" y="1590675"/>
            <a:ext cx="3370144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3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</TotalTime>
  <Words>1895</Words>
  <Application>Microsoft Office PowerPoint</Application>
  <PresentationFormat>On-screen Show (4:3)</PresentationFormat>
  <Paragraphs>301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Open Sans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HODGMAN, Geoff (BOSTSC)</cp:lastModifiedBy>
  <cp:revision>32</cp:revision>
  <dcterms:created xsi:type="dcterms:W3CDTF">2020-05-24T01:32:13Z</dcterms:created>
  <dcterms:modified xsi:type="dcterms:W3CDTF">2022-02-07T09:12:55Z</dcterms:modified>
</cp:coreProperties>
</file>