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77" r:id="rId2"/>
    <p:sldId id="380" r:id="rId3"/>
    <p:sldId id="409" r:id="rId4"/>
    <p:sldId id="379" r:id="rId5"/>
    <p:sldId id="381" r:id="rId6"/>
    <p:sldId id="382" r:id="rId7"/>
    <p:sldId id="384" r:id="rId8"/>
    <p:sldId id="265" r:id="rId9"/>
    <p:sldId id="385" r:id="rId10"/>
    <p:sldId id="386" r:id="rId11"/>
    <p:sldId id="266" r:id="rId12"/>
    <p:sldId id="387" r:id="rId13"/>
    <p:sldId id="406" r:id="rId14"/>
    <p:sldId id="388" r:id="rId15"/>
    <p:sldId id="389" r:id="rId16"/>
    <p:sldId id="390" r:id="rId17"/>
    <p:sldId id="257" r:id="rId18"/>
    <p:sldId id="391" r:id="rId19"/>
    <p:sldId id="392" r:id="rId20"/>
    <p:sldId id="393" r:id="rId21"/>
    <p:sldId id="394" r:id="rId22"/>
    <p:sldId id="395" r:id="rId23"/>
    <p:sldId id="396" r:id="rId24"/>
    <p:sldId id="410" r:id="rId25"/>
    <p:sldId id="411" r:id="rId26"/>
    <p:sldId id="258" r:id="rId27"/>
    <p:sldId id="407" r:id="rId28"/>
    <p:sldId id="397" r:id="rId29"/>
    <p:sldId id="401" r:id="rId30"/>
    <p:sldId id="398" r:id="rId31"/>
    <p:sldId id="402" r:id="rId32"/>
    <p:sldId id="259" r:id="rId33"/>
    <p:sldId id="408" r:id="rId34"/>
    <p:sldId id="403" r:id="rId35"/>
    <p:sldId id="404" r:id="rId36"/>
    <p:sldId id="405" r:id="rId37"/>
    <p:sldId id="41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67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38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83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734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5478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394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7018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78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8542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865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85478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906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89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340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664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623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2/13/2022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78301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559558" y="278296"/>
            <a:ext cx="8584442"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dirty="0"/>
          </a:p>
          <a:p>
            <a:r>
              <a:rPr lang="en-US" sz="3600" dirty="0"/>
              <a:t>“Human Solutions </a:t>
            </a:r>
          </a:p>
          <a:p>
            <a:pPr marL="0" indent="0">
              <a:buNone/>
            </a:pPr>
            <a:r>
              <a:rPr lang="en-US" sz="3600" dirty="0"/>
              <a:t>	Part 1. </a:t>
            </a:r>
            <a:r>
              <a:rPr lang="en-NZ" sz="3600" dirty="0">
                <a:solidFill>
                  <a:schemeClr val="tx1"/>
                </a:solidFill>
              </a:rPr>
              <a:t>How are we doing so far?”</a:t>
            </a:r>
            <a:endParaRPr lang="en-US" sz="3600" dirty="0">
              <a:solidFill>
                <a:schemeClr val="tx1"/>
              </a:solidFill>
            </a:endParaRP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6 February 2022</a:t>
            </a:r>
          </a:p>
          <a:p>
            <a:endParaRPr lang="en-NZ" sz="800" dirty="0"/>
          </a:p>
          <a:p>
            <a:r>
              <a:rPr lang="en-NZ" sz="3600" dirty="0"/>
              <a:t>PM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1B1A974-A664-4E7E-B9E6-603CC2B1F00A}"/>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6" name="Content Placeholder 2">
            <a:extLst>
              <a:ext uri="{FF2B5EF4-FFF2-40B4-BE49-F238E27FC236}">
                <a16:creationId xmlns:a16="http://schemas.microsoft.com/office/drawing/2014/main" id="{2FA63312-4798-48A7-A12D-93F30BD678CE}"/>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Human beings are very, very smart—</a:t>
            </a:r>
            <a:endParaRPr lang="en-NZ" dirty="0"/>
          </a:p>
        </p:txBody>
      </p:sp>
      <p:sp>
        <p:nvSpPr>
          <p:cNvPr id="7" name="Content Placeholder 6">
            <a:extLst>
              <a:ext uri="{FF2B5EF4-FFF2-40B4-BE49-F238E27FC236}">
                <a16:creationId xmlns:a16="http://schemas.microsoft.com/office/drawing/2014/main" id="{4C33CB76-66B1-4FB3-ABE3-2CD1265FBC50}"/>
              </a:ext>
            </a:extLst>
          </p:cNvPr>
          <p:cNvSpPr>
            <a:spLocks noGrp="1"/>
          </p:cNvSpPr>
          <p:nvPr>
            <p:ph idx="1"/>
          </p:nvPr>
        </p:nvSpPr>
        <p:spPr>
          <a:xfrm>
            <a:off x="887105" y="1583140"/>
            <a:ext cx="3316406" cy="4995081"/>
          </a:xfrm>
        </p:spPr>
        <p:txBody>
          <a:bodyPr>
            <a:normAutofit/>
          </a:bodyPr>
          <a:lstStyle/>
          <a:p>
            <a:r>
              <a:rPr lang="en-US" sz="2800" dirty="0">
                <a:solidFill>
                  <a:schemeClr val="tx1"/>
                </a:solidFill>
              </a:rPr>
              <a:t>—We’re just not very wise. </a:t>
            </a:r>
            <a:br>
              <a:rPr lang="en-US" sz="2800" dirty="0">
                <a:solidFill>
                  <a:schemeClr val="tx1"/>
                </a:solidFill>
              </a:rPr>
            </a:br>
            <a:r>
              <a:rPr lang="en-US" sz="2800" dirty="0">
                <a:solidFill>
                  <a:schemeClr val="tx1"/>
                </a:solidFill>
              </a:rPr>
              <a:t>“There is a way that seems right to a man, but its end is the way of death” (Proverbs 14:12). </a:t>
            </a:r>
          </a:p>
          <a:p>
            <a:endParaRPr lang="en-NZ" dirty="0"/>
          </a:p>
        </p:txBody>
      </p:sp>
      <p:pic>
        <p:nvPicPr>
          <p:cNvPr id="1026" name="Picture 2" descr="The Perfect Man/Mousetrap Is Set - 666 Surveillance System">
            <a:extLst>
              <a:ext uri="{FF2B5EF4-FFF2-40B4-BE49-F238E27FC236}">
                <a16:creationId xmlns:a16="http://schemas.microsoft.com/office/drawing/2014/main" id="{557964BF-D103-4333-890C-8C682AB79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976" y="3654189"/>
            <a:ext cx="4913194" cy="305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6C8A18B-3021-4917-B3B2-C385DB4B34CD}"/>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2" name="Content Placeholder 2">
            <a:extLst>
              <a:ext uri="{FF2B5EF4-FFF2-40B4-BE49-F238E27FC236}">
                <a16:creationId xmlns:a16="http://schemas.microsoft.com/office/drawing/2014/main" id="{CE89288A-16E2-4688-B4F1-F66D5337C8C8}"/>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The trouble with…</a:t>
            </a:r>
            <a:endParaRPr lang="en-NZ" dirty="0"/>
          </a:p>
        </p:txBody>
      </p:sp>
    </p:spTree>
    <p:extLst>
      <p:ext uri="{BB962C8B-B14F-4D97-AF65-F5344CB8AC3E}">
        <p14:creationId xmlns:p14="http://schemas.microsoft.com/office/powerpoint/2010/main" val="163292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6C8A18B-3021-4917-B3B2-C385DB4B34CD}"/>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0" name="Content Placeholder 9">
            <a:extLst>
              <a:ext uri="{FF2B5EF4-FFF2-40B4-BE49-F238E27FC236}">
                <a16:creationId xmlns:a16="http://schemas.microsoft.com/office/drawing/2014/main" id="{50FC414A-E241-41BA-94DE-55B9D8965E49}"/>
              </a:ext>
            </a:extLst>
          </p:cNvPr>
          <p:cNvSpPr>
            <a:spLocks noGrp="1"/>
          </p:cNvSpPr>
          <p:nvPr>
            <p:ph idx="1"/>
          </p:nvPr>
        </p:nvSpPr>
        <p:spPr>
          <a:xfrm>
            <a:off x="609599" y="2160590"/>
            <a:ext cx="3689446" cy="4417631"/>
          </a:xfrm>
        </p:spPr>
        <p:txBody>
          <a:bodyPr>
            <a:normAutofit/>
          </a:bodyPr>
          <a:lstStyle/>
          <a:p>
            <a:pPr algn="ctr"/>
            <a:r>
              <a:rPr lang="en-US" sz="2800" dirty="0">
                <a:solidFill>
                  <a:schemeClr val="tx1"/>
                </a:solidFill>
              </a:rPr>
              <a:t>What </a:t>
            </a:r>
          </a:p>
          <a:p>
            <a:pPr marL="0" indent="0" algn="ctr">
              <a:buNone/>
            </a:pPr>
            <a:r>
              <a:rPr lang="en-US" sz="2800" dirty="0">
                <a:solidFill>
                  <a:schemeClr val="tx1"/>
                </a:solidFill>
              </a:rPr>
              <a:t>“seems right </a:t>
            </a:r>
          </a:p>
          <a:p>
            <a:pPr marL="0" indent="0" algn="ctr">
              <a:buNone/>
            </a:pPr>
            <a:r>
              <a:rPr lang="en-US" sz="2800" dirty="0">
                <a:solidFill>
                  <a:schemeClr val="tx1"/>
                </a:solidFill>
              </a:rPr>
              <a:t>to a man,” </a:t>
            </a:r>
          </a:p>
        </p:txBody>
      </p:sp>
      <p:sp>
        <p:nvSpPr>
          <p:cNvPr id="12" name="Content Placeholder 2">
            <a:extLst>
              <a:ext uri="{FF2B5EF4-FFF2-40B4-BE49-F238E27FC236}">
                <a16:creationId xmlns:a16="http://schemas.microsoft.com/office/drawing/2014/main" id="{CE89288A-16E2-4688-B4F1-F66D5337C8C8}"/>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The trouble with…</a:t>
            </a:r>
            <a:endParaRPr lang="en-NZ" dirty="0"/>
          </a:p>
        </p:txBody>
      </p:sp>
    </p:spTree>
    <p:extLst>
      <p:ext uri="{BB962C8B-B14F-4D97-AF65-F5344CB8AC3E}">
        <p14:creationId xmlns:p14="http://schemas.microsoft.com/office/powerpoint/2010/main" val="284665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6C8A18B-3021-4917-B3B2-C385DB4B34CD}"/>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0" name="Content Placeholder 9">
            <a:extLst>
              <a:ext uri="{FF2B5EF4-FFF2-40B4-BE49-F238E27FC236}">
                <a16:creationId xmlns:a16="http://schemas.microsoft.com/office/drawing/2014/main" id="{50FC414A-E241-41BA-94DE-55B9D8965E49}"/>
              </a:ext>
            </a:extLst>
          </p:cNvPr>
          <p:cNvSpPr>
            <a:spLocks noGrp="1"/>
          </p:cNvSpPr>
          <p:nvPr>
            <p:ph idx="1"/>
          </p:nvPr>
        </p:nvSpPr>
        <p:spPr>
          <a:xfrm>
            <a:off x="609599" y="2160590"/>
            <a:ext cx="3689446" cy="4417631"/>
          </a:xfrm>
        </p:spPr>
        <p:txBody>
          <a:bodyPr>
            <a:normAutofit/>
          </a:bodyPr>
          <a:lstStyle/>
          <a:p>
            <a:pPr algn="ctr"/>
            <a:r>
              <a:rPr lang="en-US" sz="2800" dirty="0">
                <a:solidFill>
                  <a:schemeClr val="tx1"/>
                </a:solidFill>
              </a:rPr>
              <a:t>What </a:t>
            </a:r>
          </a:p>
          <a:p>
            <a:pPr marL="0" indent="0" algn="ctr">
              <a:buNone/>
            </a:pPr>
            <a:r>
              <a:rPr lang="en-US" sz="2800" dirty="0">
                <a:solidFill>
                  <a:schemeClr val="tx1"/>
                </a:solidFill>
              </a:rPr>
              <a:t>“seems right </a:t>
            </a:r>
          </a:p>
          <a:p>
            <a:pPr marL="0" indent="0" algn="ctr">
              <a:buNone/>
            </a:pPr>
            <a:r>
              <a:rPr lang="en-US" sz="2800" dirty="0">
                <a:solidFill>
                  <a:schemeClr val="tx1"/>
                </a:solidFill>
              </a:rPr>
              <a:t>to a man,” </a:t>
            </a:r>
          </a:p>
          <a:p>
            <a:pPr marL="0" indent="0" algn="ctr">
              <a:buNone/>
            </a:pPr>
            <a:r>
              <a:rPr lang="en-US" sz="2800" dirty="0">
                <a:solidFill>
                  <a:schemeClr val="tx1"/>
                </a:solidFill>
              </a:rPr>
              <a:t>is that human solutions, </a:t>
            </a:r>
          </a:p>
          <a:p>
            <a:pPr marL="0" indent="0" algn="ctr">
              <a:buNone/>
            </a:pPr>
            <a:r>
              <a:rPr lang="en-US" sz="2800" dirty="0">
                <a:solidFill>
                  <a:schemeClr val="tx1"/>
                </a:solidFill>
              </a:rPr>
              <a:t>are so… </a:t>
            </a:r>
          </a:p>
        </p:txBody>
      </p:sp>
      <p:sp>
        <p:nvSpPr>
          <p:cNvPr id="12" name="Content Placeholder 2">
            <a:extLst>
              <a:ext uri="{FF2B5EF4-FFF2-40B4-BE49-F238E27FC236}">
                <a16:creationId xmlns:a16="http://schemas.microsoft.com/office/drawing/2014/main" id="{CE89288A-16E2-4688-B4F1-F66D5337C8C8}"/>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The trouble with…</a:t>
            </a:r>
            <a:endParaRPr lang="en-NZ" dirty="0"/>
          </a:p>
        </p:txBody>
      </p:sp>
    </p:spTree>
    <p:extLst>
      <p:ext uri="{BB962C8B-B14F-4D97-AF65-F5344CB8AC3E}">
        <p14:creationId xmlns:p14="http://schemas.microsoft.com/office/powerpoint/2010/main" val="3144281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6C8A18B-3021-4917-B3B2-C385DB4B34CD}"/>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0" name="Content Placeholder 9">
            <a:extLst>
              <a:ext uri="{FF2B5EF4-FFF2-40B4-BE49-F238E27FC236}">
                <a16:creationId xmlns:a16="http://schemas.microsoft.com/office/drawing/2014/main" id="{50FC414A-E241-41BA-94DE-55B9D8965E49}"/>
              </a:ext>
            </a:extLst>
          </p:cNvPr>
          <p:cNvSpPr>
            <a:spLocks noGrp="1"/>
          </p:cNvSpPr>
          <p:nvPr>
            <p:ph idx="1"/>
          </p:nvPr>
        </p:nvSpPr>
        <p:spPr>
          <a:xfrm>
            <a:off x="609599" y="2160590"/>
            <a:ext cx="3689446" cy="4417631"/>
          </a:xfrm>
        </p:spPr>
        <p:txBody>
          <a:bodyPr>
            <a:normAutofit/>
          </a:bodyPr>
          <a:lstStyle/>
          <a:p>
            <a:pPr algn="ctr"/>
            <a:r>
              <a:rPr lang="en-US" sz="2800" dirty="0">
                <a:solidFill>
                  <a:schemeClr val="tx1"/>
                </a:solidFill>
              </a:rPr>
              <a:t>What </a:t>
            </a:r>
          </a:p>
          <a:p>
            <a:pPr marL="0" indent="0" algn="ctr">
              <a:buNone/>
            </a:pPr>
            <a:r>
              <a:rPr lang="en-US" sz="2800" dirty="0">
                <a:solidFill>
                  <a:schemeClr val="tx1"/>
                </a:solidFill>
              </a:rPr>
              <a:t>“seems right </a:t>
            </a:r>
          </a:p>
          <a:p>
            <a:pPr marL="0" indent="0" algn="ctr">
              <a:buNone/>
            </a:pPr>
            <a:r>
              <a:rPr lang="en-US" sz="2800" dirty="0">
                <a:solidFill>
                  <a:schemeClr val="tx1"/>
                </a:solidFill>
              </a:rPr>
              <a:t>to a man,” </a:t>
            </a:r>
          </a:p>
          <a:p>
            <a:pPr marL="0" indent="0" algn="ctr">
              <a:buNone/>
            </a:pPr>
            <a:r>
              <a:rPr lang="en-US" sz="2800" dirty="0">
                <a:solidFill>
                  <a:schemeClr val="tx1"/>
                </a:solidFill>
              </a:rPr>
              <a:t>is that human solutions, </a:t>
            </a:r>
          </a:p>
          <a:p>
            <a:pPr marL="0" indent="0" algn="ctr">
              <a:buNone/>
            </a:pPr>
            <a:r>
              <a:rPr lang="en-US" sz="2800" dirty="0">
                <a:solidFill>
                  <a:schemeClr val="tx1"/>
                </a:solidFill>
              </a:rPr>
              <a:t>are so </a:t>
            </a:r>
          </a:p>
          <a:p>
            <a:pPr marL="0" indent="0" algn="ctr">
              <a:buNone/>
            </a:pPr>
            <a:r>
              <a:rPr lang="en-US" sz="2800" dirty="0">
                <a:solidFill>
                  <a:schemeClr val="tx1"/>
                </a:solidFill>
              </a:rPr>
              <a:t>UNRELIABLE.</a:t>
            </a:r>
          </a:p>
        </p:txBody>
      </p:sp>
      <p:sp>
        <p:nvSpPr>
          <p:cNvPr id="12" name="Content Placeholder 2">
            <a:extLst>
              <a:ext uri="{FF2B5EF4-FFF2-40B4-BE49-F238E27FC236}">
                <a16:creationId xmlns:a16="http://schemas.microsoft.com/office/drawing/2014/main" id="{CE89288A-16E2-4688-B4F1-F66D5337C8C8}"/>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The trouble with…</a:t>
            </a:r>
            <a:endParaRPr lang="en-NZ" dirty="0"/>
          </a:p>
        </p:txBody>
      </p:sp>
    </p:spTree>
    <p:extLst>
      <p:ext uri="{BB962C8B-B14F-4D97-AF65-F5344CB8AC3E}">
        <p14:creationId xmlns:p14="http://schemas.microsoft.com/office/powerpoint/2010/main" val="355044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6C8A18B-3021-4917-B3B2-C385DB4B34CD}"/>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0" name="Content Placeholder 9">
            <a:extLst>
              <a:ext uri="{FF2B5EF4-FFF2-40B4-BE49-F238E27FC236}">
                <a16:creationId xmlns:a16="http://schemas.microsoft.com/office/drawing/2014/main" id="{50FC414A-E241-41BA-94DE-55B9D8965E49}"/>
              </a:ext>
            </a:extLst>
          </p:cNvPr>
          <p:cNvSpPr>
            <a:spLocks noGrp="1"/>
          </p:cNvSpPr>
          <p:nvPr>
            <p:ph idx="1"/>
          </p:nvPr>
        </p:nvSpPr>
        <p:spPr>
          <a:xfrm>
            <a:off x="609599" y="2160590"/>
            <a:ext cx="3689446" cy="4417631"/>
          </a:xfrm>
        </p:spPr>
        <p:txBody>
          <a:bodyPr>
            <a:normAutofit/>
          </a:bodyPr>
          <a:lstStyle/>
          <a:p>
            <a:pPr algn="ctr"/>
            <a:r>
              <a:rPr lang="en-US" sz="2800" dirty="0">
                <a:solidFill>
                  <a:schemeClr val="tx1"/>
                </a:solidFill>
              </a:rPr>
              <a:t>What </a:t>
            </a:r>
          </a:p>
          <a:p>
            <a:pPr marL="0" indent="0" algn="ctr">
              <a:buNone/>
            </a:pPr>
            <a:r>
              <a:rPr lang="en-US" sz="2800" dirty="0">
                <a:solidFill>
                  <a:schemeClr val="tx1"/>
                </a:solidFill>
              </a:rPr>
              <a:t>“seems right </a:t>
            </a:r>
          </a:p>
          <a:p>
            <a:pPr marL="0" indent="0" algn="ctr">
              <a:buNone/>
            </a:pPr>
            <a:r>
              <a:rPr lang="en-US" sz="2800" dirty="0">
                <a:solidFill>
                  <a:schemeClr val="tx1"/>
                </a:solidFill>
              </a:rPr>
              <a:t>to a man,” </a:t>
            </a:r>
          </a:p>
          <a:p>
            <a:pPr marL="0" indent="0" algn="ctr">
              <a:buNone/>
            </a:pPr>
            <a:r>
              <a:rPr lang="en-US" sz="2800" dirty="0">
                <a:solidFill>
                  <a:schemeClr val="tx1"/>
                </a:solidFill>
              </a:rPr>
              <a:t>is that human solutions, </a:t>
            </a:r>
          </a:p>
          <a:p>
            <a:pPr marL="0" indent="0" algn="ctr">
              <a:buNone/>
            </a:pPr>
            <a:r>
              <a:rPr lang="en-US" sz="2800" dirty="0">
                <a:solidFill>
                  <a:schemeClr val="tx1"/>
                </a:solidFill>
              </a:rPr>
              <a:t>are so </a:t>
            </a:r>
          </a:p>
          <a:p>
            <a:pPr marL="0" indent="0" algn="ctr">
              <a:buNone/>
            </a:pPr>
            <a:r>
              <a:rPr lang="en-US" sz="2800" dirty="0">
                <a:solidFill>
                  <a:schemeClr val="tx1"/>
                </a:solidFill>
              </a:rPr>
              <a:t>UNRELIABLE.</a:t>
            </a:r>
          </a:p>
        </p:txBody>
      </p:sp>
      <p:pic>
        <p:nvPicPr>
          <p:cNvPr id="11" name="Content Placeholder 3">
            <a:extLst>
              <a:ext uri="{FF2B5EF4-FFF2-40B4-BE49-F238E27FC236}">
                <a16:creationId xmlns:a16="http://schemas.microsoft.com/office/drawing/2014/main" id="{7D094A6D-3279-4F69-BE3F-E5BD2B4E6487}"/>
              </a:ext>
            </a:extLst>
          </p:cNvPr>
          <p:cNvPicPr>
            <a:picLocks noChangeAspect="1"/>
          </p:cNvPicPr>
          <p:nvPr/>
        </p:nvPicPr>
        <p:blipFill rotWithShape="1">
          <a:blip r:embed="rId2"/>
          <a:srcRect l="8330" r="11432"/>
          <a:stretch/>
        </p:blipFill>
        <p:spPr>
          <a:xfrm>
            <a:off x="4053385" y="3225278"/>
            <a:ext cx="4967785" cy="3486150"/>
          </a:xfrm>
          <a:prstGeom prst="rect">
            <a:avLst/>
          </a:prstGeom>
        </p:spPr>
      </p:pic>
      <p:sp>
        <p:nvSpPr>
          <p:cNvPr id="12" name="Content Placeholder 2">
            <a:extLst>
              <a:ext uri="{FF2B5EF4-FFF2-40B4-BE49-F238E27FC236}">
                <a16:creationId xmlns:a16="http://schemas.microsoft.com/office/drawing/2014/main" id="{CE89288A-16E2-4688-B4F1-F66D5337C8C8}"/>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The trouble with…</a:t>
            </a:r>
            <a:endParaRPr lang="en-NZ" dirty="0"/>
          </a:p>
        </p:txBody>
      </p:sp>
    </p:spTree>
    <p:extLst>
      <p:ext uri="{BB962C8B-B14F-4D97-AF65-F5344CB8AC3E}">
        <p14:creationId xmlns:p14="http://schemas.microsoft.com/office/powerpoint/2010/main" val="338836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6C8A18B-3021-4917-B3B2-C385DB4B34CD}"/>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0" name="Content Placeholder 9">
            <a:extLst>
              <a:ext uri="{FF2B5EF4-FFF2-40B4-BE49-F238E27FC236}">
                <a16:creationId xmlns:a16="http://schemas.microsoft.com/office/drawing/2014/main" id="{50FC414A-E241-41BA-94DE-55B9D8965E49}"/>
              </a:ext>
            </a:extLst>
          </p:cNvPr>
          <p:cNvSpPr>
            <a:spLocks noGrp="1"/>
          </p:cNvSpPr>
          <p:nvPr>
            <p:ph idx="1"/>
          </p:nvPr>
        </p:nvSpPr>
        <p:spPr>
          <a:xfrm>
            <a:off x="609599" y="2160590"/>
            <a:ext cx="3689446" cy="4417631"/>
          </a:xfrm>
        </p:spPr>
        <p:txBody>
          <a:bodyPr>
            <a:normAutofit/>
          </a:bodyPr>
          <a:lstStyle/>
          <a:p>
            <a:pPr algn="ctr"/>
            <a:r>
              <a:rPr lang="en-US" sz="2800" dirty="0">
                <a:solidFill>
                  <a:schemeClr val="tx1"/>
                </a:solidFill>
              </a:rPr>
              <a:t>What </a:t>
            </a:r>
          </a:p>
          <a:p>
            <a:pPr marL="0" indent="0" algn="ctr">
              <a:buNone/>
            </a:pPr>
            <a:r>
              <a:rPr lang="en-US" sz="2800" dirty="0">
                <a:solidFill>
                  <a:schemeClr val="tx1"/>
                </a:solidFill>
              </a:rPr>
              <a:t>“seems right </a:t>
            </a:r>
          </a:p>
          <a:p>
            <a:pPr marL="0" indent="0" algn="ctr">
              <a:buNone/>
            </a:pPr>
            <a:r>
              <a:rPr lang="en-US" sz="2800" dirty="0">
                <a:solidFill>
                  <a:schemeClr val="tx1"/>
                </a:solidFill>
              </a:rPr>
              <a:t>to a man,” </a:t>
            </a:r>
          </a:p>
          <a:p>
            <a:pPr marL="0" indent="0" algn="ctr">
              <a:buNone/>
            </a:pPr>
            <a:r>
              <a:rPr lang="en-US" sz="2800" dirty="0">
                <a:solidFill>
                  <a:schemeClr val="tx1"/>
                </a:solidFill>
              </a:rPr>
              <a:t>is that human solutions, </a:t>
            </a:r>
          </a:p>
          <a:p>
            <a:pPr marL="0" indent="0" algn="ctr">
              <a:buNone/>
            </a:pPr>
            <a:r>
              <a:rPr lang="en-US" sz="2800" dirty="0">
                <a:solidFill>
                  <a:schemeClr val="tx1"/>
                </a:solidFill>
              </a:rPr>
              <a:t>are so </a:t>
            </a:r>
          </a:p>
          <a:p>
            <a:pPr marL="0" indent="0" algn="ctr">
              <a:buNone/>
            </a:pPr>
            <a:r>
              <a:rPr lang="en-US" sz="2800" dirty="0">
                <a:solidFill>
                  <a:schemeClr val="tx1"/>
                </a:solidFill>
              </a:rPr>
              <a:t>UNRELIABLE.</a:t>
            </a:r>
          </a:p>
          <a:p>
            <a:pPr algn="ctr"/>
            <a:r>
              <a:rPr lang="en-US" sz="2800" b="1" u="sng" dirty="0">
                <a:solidFill>
                  <a:schemeClr val="tx1"/>
                </a:solidFill>
              </a:rPr>
              <a:t>Why is this so</a:t>
            </a:r>
            <a:r>
              <a:rPr lang="en-US" sz="2800" b="1" dirty="0">
                <a:solidFill>
                  <a:schemeClr val="tx1"/>
                </a:solidFill>
              </a:rPr>
              <a:t>?</a:t>
            </a:r>
            <a:endParaRPr lang="en-NZ" sz="2800" b="1" dirty="0"/>
          </a:p>
        </p:txBody>
      </p:sp>
      <p:pic>
        <p:nvPicPr>
          <p:cNvPr id="11" name="Content Placeholder 3">
            <a:extLst>
              <a:ext uri="{FF2B5EF4-FFF2-40B4-BE49-F238E27FC236}">
                <a16:creationId xmlns:a16="http://schemas.microsoft.com/office/drawing/2014/main" id="{7D094A6D-3279-4F69-BE3F-E5BD2B4E6487}"/>
              </a:ext>
            </a:extLst>
          </p:cNvPr>
          <p:cNvPicPr>
            <a:picLocks noChangeAspect="1"/>
          </p:cNvPicPr>
          <p:nvPr/>
        </p:nvPicPr>
        <p:blipFill rotWithShape="1">
          <a:blip r:embed="rId2"/>
          <a:srcRect l="8330" r="11432"/>
          <a:stretch/>
        </p:blipFill>
        <p:spPr>
          <a:xfrm>
            <a:off x="4053385" y="3225278"/>
            <a:ext cx="4967785" cy="3486150"/>
          </a:xfrm>
          <a:prstGeom prst="rect">
            <a:avLst/>
          </a:prstGeom>
        </p:spPr>
      </p:pic>
      <p:sp>
        <p:nvSpPr>
          <p:cNvPr id="12" name="Content Placeholder 2">
            <a:extLst>
              <a:ext uri="{FF2B5EF4-FFF2-40B4-BE49-F238E27FC236}">
                <a16:creationId xmlns:a16="http://schemas.microsoft.com/office/drawing/2014/main" id="{CE89288A-16E2-4688-B4F1-F66D5337C8C8}"/>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The trouble with…</a:t>
            </a:r>
            <a:endParaRPr lang="en-NZ" dirty="0"/>
          </a:p>
        </p:txBody>
      </p:sp>
    </p:spTree>
    <p:extLst>
      <p:ext uri="{BB962C8B-B14F-4D97-AF65-F5344CB8AC3E}">
        <p14:creationId xmlns:p14="http://schemas.microsoft.com/office/powerpoint/2010/main" val="267769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stretch>
            <a:fillRect/>
          </a:stretch>
        </p:blipFill>
        <p:spPr>
          <a:xfrm>
            <a:off x="5431809" y="4397474"/>
            <a:ext cx="3746992" cy="2460525"/>
          </a:xfrm>
        </p:spPr>
      </p:pic>
      <p:pic>
        <p:nvPicPr>
          <p:cNvPr id="10" name="Content Placeholder 9"/>
          <p:cNvPicPr>
            <a:picLocks noGrp="1" noChangeAspect="1"/>
          </p:cNvPicPr>
          <p:nvPr>
            <p:ph sz="quarter" idx="4"/>
          </p:nvPr>
        </p:nvPicPr>
        <p:blipFill>
          <a:blip r:embed="rId3"/>
          <a:stretch>
            <a:fillRect/>
          </a:stretch>
        </p:blipFill>
        <p:spPr>
          <a:xfrm>
            <a:off x="5431809" y="2069317"/>
            <a:ext cx="3712191" cy="2320119"/>
          </a:xfrm>
        </p:spPr>
      </p:pic>
      <p:sp>
        <p:nvSpPr>
          <p:cNvPr id="6" name="Content Placeholder 2">
            <a:extLst>
              <a:ext uri="{FF2B5EF4-FFF2-40B4-BE49-F238E27FC236}">
                <a16:creationId xmlns:a16="http://schemas.microsoft.com/office/drawing/2014/main" id="{21B6C69D-F98C-4E59-9FB2-D2B796F7896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7" name="Content Placeholder 2">
            <a:extLst>
              <a:ext uri="{FF2B5EF4-FFF2-40B4-BE49-F238E27FC236}">
                <a16:creationId xmlns:a16="http://schemas.microsoft.com/office/drawing/2014/main" id="{92850198-A8CE-4406-8471-7C7F3875FC7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are Fallen…</a:t>
            </a:r>
            <a:endParaRPr lang="en-NZ" dirty="0"/>
          </a:p>
        </p:txBody>
      </p:sp>
    </p:spTree>
    <p:extLst>
      <p:ext uri="{BB962C8B-B14F-4D97-AF65-F5344CB8AC3E}">
        <p14:creationId xmlns:p14="http://schemas.microsoft.com/office/powerpoint/2010/main" val="163217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stretch>
            <a:fillRect/>
          </a:stretch>
        </p:blipFill>
        <p:spPr>
          <a:xfrm>
            <a:off x="5431809" y="4397474"/>
            <a:ext cx="3746992" cy="2460525"/>
          </a:xfrm>
        </p:spPr>
      </p:pic>
      <p:pic>
        <p:nvPicPr>
          <p:cNvPr id="10" name="Content Placeholder 9"/>
          <p:cNvPicPr>
            <a:picLocks noGrp="1" noChangeAspect="1"/>
          </p:cNvPicPr>
          <p:nvPr>
            <p:ph sz="quarter" idx="4"/>
          </p:nvPr>
        </p:nvPicPr>
        <p:blipFill>
          <a:blip r:embed="rId3"/>
          <a:stretch>
            <a:fillRect/>
          </a:stretch>
        </p:blipFill>
        <p:spPr>
          <a:xfrm>
            <a:off x="5431809" y="2069317"/>
            <a:ext cx="3712191" cy="2320119"/>
          </a:xfrm>
        </p:spPr>
      </p:pic>
      <p:sp>
        <p:nvSpPr>
          <p:cNvPr id="6" name="Content Placeholder 2">
            <a:extLst>
              <a:ext uri="{FF2B5EF4-FFF2-40B4-BE49-F238E27FC236}">
                <a16:creationId xmlns:a16="http://schemas.microsoft.com/office/drawing/2014/main" id="{21B6C69D-F98C-4E59-9FB2-D2B796F7896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7" name="Content Placeholder 2">
            <a:extLst>
              <a:ext uri="{FF2B5EF4-FFF2-40B4-BE49-F238E27FC236}">
                <a16:creationId xmlns:a16="http://schemas.microsoft.com/office/drawing/2014/main" id="{92850198-A8CE-4406-8471-7C7F3875FC7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are Fallen…</a:t>
            </a:r>
            <a:endParaRPr lang="en-NZ" dirty="0"/>
          </a:p>
        </p:txBody>
      </p:sp>
      <p:sp>
        <p:nvSpPr>
          <p:cNvPr id="11" name="TextBox 10">
            <a:extLst>
              <a:ext uri="{FF2B5EF4-FFF2-40B4-BE49-F238E27FC236}">
                <a16:creationId xmlns:a16="http://schemas.microsoft.com/office/drawing/2014/main" id="{329BF454-023C-479A-B9C4-AF3591701860}"/>
              </a:ext>
            </a:extLst>
          </p:cNvPr>
          <p:cNvSpPr txBox="1"/>
          <p:nvPr/>
        </p:nvSpPr>
        <p:spPr>
          <a:xfrm>
            <a:off x="628650" y="1572195"/>
            <a:ext cx="4647062" cy="954107"/>
          </a:xfrm>
          <a:prstGeom prst="rect">
            <a:avLst/>
          </a:prstGeom>
          <a:noFill/>
        </p:spPr>
        <p:txBody>
          <a:bodyPr wrap="square">
            <a:spAutoFit/>
          </a:bodyPr>
          <a:lstStyle/>
          <a:p>
            <a:r>
              <a:rPr lang="en-US" sz="2800" spc="-100" dirty="0"/>
              <a:t>“None is righteous, no not one” (Rom.3:10) </a:t>
            </a:r>
          </a:p>
        </p:txBody>
      </p:sp>
    </p:spTree>
    <p:extLst>
      <p:ext uri="{BB962C8B-B14F-4D97-AF65-F5344CB8AC3E}">
        <p14:creationId xmlns:p14="http://schemas.microsoft.com/office/powerpoint/2010/main" val="252156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stretch>
            <a:fillRect/>
          </a:stretch>
        </p:blipFill>
        <p:spPr>
          <a:xfrm>
            <a:off x="5431809" y="4397474"/>
            <a:ext cx="3746992" cy="2460525"/>
          </a:xfrm>
        </p:spPr>
      </p:pic>
      <p:pic>
        <p:nvPicPr>
          <p:cNvPr id="10" name="Content Placeholder 9"/>
          <p:cNvPicPr>
            <a:picLocks noGrp="1" noChangeAspect="1"/>
          </p:cNvPicPr>
          <p:nvPr>
            <p:ph sz="quarter" idx="4"/>
          </p:nvPr>
        </p:nvPicPr>
        <p:blipFill>
          <a:blip r:embed="rId3"/>
          <a:stretch>
            <a:fillRect/>
          </a:stretch>
        </p:blipFill>
        <p:spPr>
          <a:xfrm>
            <a:off x="5431809" y="2069317"/>
            <a:ext cx="3712191" cy="2320119"/>
          </a:xfrm>
        </p:spPr>
      </p:pic>
      <p:sp>
        <p:nvSpPr>
          <p:cNvPr id="6" name="Content Placeholder 2">
            <a:extLst>
              <a:ext uri="{FF2B5EF4-FFF2-40B4-BE49-F238E27FC236}">
                <a16:creationId xmlns:a16="http://schemas.microsoft.com/office/drawing/2014/main" id="{21B6C69D-F98C-4E59-9FB2-D2B796F7896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7" name="Content Placeholder 2">
            <a:extLst>
              <a:ext uri="{FF2B5EF4-FFF2-40B4-BE49-F238E27FC236}">
                <a16:creationId xmlns:a16="http://schemas.microsoft.com/office/drawing/2014/main" id="{92850198-A8CE-4406-8471-7C7F3875FC7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are Fallen…</a:t>
            </a:r>
            <a:endParaRPr lang="en-NZ" dirty="0"/>
          </a:p>
        </p:txBody>
      </p:sp>
      <p:sp>
        <p:nvSpPr>
          <p:cNvPr id="11" name="TextBox 10">
            <a:extLst>
              <a:ext uri="{FF2B5EF4-FFF2-40B4-BE49-F238E27FC236}">
                <a16:creationId xmlns:a16="http://schemas.microsoft.com/office/drawing/2014/main" id="{329BF454-023C-479A-B9C4-AF3591701860}"/>
              </a:ext>
            </a:extLst>
          </p:cNvPr>
          <p:cNvSpPr txBox="1"/>
          <p:nvPr/>
        </p:nvSpPr>
        <p:spPr>
          <a:xfrm>
            <a:off x="628650" y="1572195"/>
            <a:ext cx="4647062" cy="1384995"/>
          </a:xfrm>
          <a:prstGeom prst="rect">
            <a:avLst/>
          </a:prstGeom>
          <a:noFill/>
        </p:spPr>
        <p:txBody>
          <a:bodyPr wrap="square">
            <a:spAutoFit/>
          </a:bodyPr>
          <a:lstStyle/>
          <a:p>
            <a:r>
              <a:rPr lang="en-US" sz="2800" spc="-100" dirty="0"/>
              <a:t>“None is righteous, no not one” (Rom.3:10) </a:t>
            </a:r>
          </a:p>
          <a:p>
            <a:pPr marL="457200" indent="-457200">
              <a:buAutoNum type="arabicPeriod"/>
            </a:pPr>
            <a:r>
              <a:rPr lang="en-US" sz="2800" spc="-100" dirty="0"/>
              <a:t>We sin.</a:t>
            </a:r>
          </a:p>
        </p:txBody>
      </p:sp>
    </p:spTree>
    <p:extLst>
      <p:ext uri="{BB962C8B-B14F-4D97-AF65-F5344CB8AC3E}">
        <p14:creationId xmlns:p14="http://schemas.microsoft.com/office/powerpoint/2010/main" val="405957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Human Solutions</a:t>
            </a:r>
            <a:endParaRPr lang="en-US" dirty="0"/>
          </a:p>
        </p:txBody>
      </p:sp>
    </p:spTree>
    <p:extLst>
      <p:ext uri="{BB962C8B-B14F-4D97-AF65-F5344CB8AC3E}">
        <p14:creationId xmlns:p14="http://schemas.microsoft.com/office/powerpoint/2010/main" val="100545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stretch>
            <a:fillRect/>
          </a:stretch>
        </p:blipFill>
        <p:spPr>
          <a:xfrm>
            <a:off x="5431809" y="4397474"/>
            <a:ext cx="3746992" cy="2460525"/>
          </a:xfrm>
        </p:spPr>
      </p:pic>
      <p:pic>
        <p:nvPicPr>
          <p:cNvPr id="10" name="Content Placeholder 9"/>
          <p:cNvPicPr>
            <a:picLocks noGrp="1" noChangeAspect="1"/>
          </p:cNvPicPr>
          <p:nvPr>
            <p:ph sz="quarter" idx="4"/>
          </p:nvPr>
        </p:nvPicPr>
        <p:blipFill>
          <a:blip r:embed="rId3"/>
          <a:stretch>
            <a:fillRect/>
          </a:stretch>
        </p:blipFill>
        <p:spPr>
          <a:xfrm>
            <a:off x="5431809" y="2069317"/>
            <a:ext cx="3712191" cy="2320119"/>
          </a:xfrm>
        </p:spPr>
      </p:pic>
      <p:sp>
        <p:nvSpPr>
          <p:cNvPr id="6" name="Content Placeholder 2">
            <a:extLst>
              <a:ext uri="{FF2B5EF4-FFF2-40B4-BE49-F238E27FC236}">
                <a16:creationId xmlns:a16="http://schemas.microsoft.com/office/drawing/2014/main" id="{21B6C69D-F98C-4E59-9FB2-D2B796F7896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7" name="Content Placeholder 2">
            <a:extLst>
              <a:ext uri="{FF2B5EF4-FFF2-40B4-BE49-F238E27FC236}">
                <a16:creationId xmlns:a16="http://schemas.microsoft.com/office/drawing/2014/main" id="{92850198-A8CE-4406-8471-7C7F3875FC7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are Fallen…</a:t>
            </a:r>
            <a:endParaRPr lang="en-NZ" dirty="0"/>
          </a:p>
        </p:txBody>
      </p:sp>
      <p:sp>
        <p:nvSpPr>
          <p:cNvPr id="11" name="TextBox 10">
            <a:extLst>
              <a:ext uri="{FF2B5EF4-FFF2-40B4-BE49-F238E27FC236}">
                <a16:creationId xmlns:a16="http://schemas.microsoft.com/office/drawing/2014/main" id="{329BF454-023C-479A-B9C4-AF3591701860}"/>
              </a:ext>
            </a:extLst>
          </p:cNvPr>
          <p:cNvSpPr txBox="1"/>
          <p:nvPr/>
        </p:nvSpPr>
        <p:spPr>
          <a:xfrm>
            <a:off x="628650" y="1572195"/>
            <a:ext cx="4647062" cy="2246769"/>
          </a:xfrm>
          <a:prstGeom prst="rect">
            <a:avLst/>
          </a:prstGeom>
          <a:noFill/>
        </p:spPr>
        <p:txBody>
          <a:bodyPr wrap="square">
            <a:spAutoFit/>
          </a:bodyPr>
          <a:lstStyle/>
          <a:p>
            <a:r>
              <a:rPr lang="en-US" sz="2800" spc="-100" dirty="0"/>
              <a:t>“None is righteous, no not one” (Rom.3:10) </a:t>
            </a:r>
          </a:p>
          <a:p>
            <a:pPr marL="457200" indent="-457200">
              <a:buAutoNum type="arabicPeriod"/>
            </a:pPr>
            <a:r>
              <a:rPr lang="en-US" sz="2800" spc="-100" dirty="0"/>
              <a:t>We sin.</a:t>
            </a:r>
          </a:p>
          <a:p>
            <a:pPr marL="457200" indent="-457200">
              <a:buAutoNum type="arabicPeriod"/>
            </a:pPr>
            <a:r>
              <a:rPr lang="en-US" sz="2800" spc="-100" dirty="0"/>
              <a:t>Our attitudes toward God and each other are sinful.</a:t>
            </a:r>
          </a:p>
        </p:txBody>
      </p:sp>
    </p:spTree>
    <p:extLst>
      <p:ext uri="{BB962C8B-B14F-4D97-AF65-F5344CB8AC3E}">
        <p14:creationId xmlns:p14="http://schemas.microsoft.com/office/powerpoint/2010/main" val="184429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stretch>
            <a:fillRect/>
          </a:stretch>
        </p:blipFill>
        <p:spPr>
          <a:xfrm>
            <a:off x="5431809" y="4397474"/>
            <a:ext cx="3746992" cy="2460525"/>
          </a:xfrm>
        </p:spPr>
      </p:pic>
      <p:pic>
        <p:nvPicPr>
          <p:cNvPr id="10" name="Content Placeholder 9"/>
          <p:cNvPicPr>
            <a:picLocks noGrp="1" noChangeAspect="1"/>
          </p:cNvPicPr>
          <p:nvPr>
            <p:ph sz="quarter" idx="4"/>
          </p:nvPr>
        </p:nvPicPr>
        <p:blipFill>
          <a:blip r:embed="rId3"/>
          <a:stretch>
            <a:fillRect/>
          </a:stretch>
        </p:blipFill>
        <p:spPr>
          <a:xfrm>
            <a:off x="5431809" y="2069317"/>
            <a:ext cx="3712191" cy="2320119"/>
          </a:xfrm>
        </p:spPr>
      </p:pic>
      <p:sp>
        <p:nvSpPr>
          <p:cNvPr id="6" name="Content Placeholder 2">
            <a:extLst>
              <a:ext uri="{FF2B5EF4-FFF2-40B4-BE49-F238E27FC236}">
                <a16:creationId xmlns:a16="http://schemas.microsoft.com/office/drawing/2014/main" id="{21B6C69D-F98C-4E59-9FB2-D2B796F7896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7" name="Content Placeholder 2">
            <a:extLst>
              <a:ext uri="{FF2B5EF4-FFF2-40B4-BE49-F238E27FC236}">
                <a16:creationId xmlns:a16="http://schemas.microsoft.com/office/drawing/2014/main" id="{92850198-A8CE-4406-8471-7C7F3875FC7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are Fallen…</a:t>
            </a:r>
            <a:endParaRPr lang="en-NZ" dirty="0"/>
          </a:p>
        </p:txBody>
      </p:sp>
      <p:sp>
        <p:nvSpPr>
          <p:cNvPr id="11" name="TextBox 10">
            <a:extLst>
              <a:ext uri="{FF2B5EF4-FFF2-40B4-BE49-F238E27FC236}">
                <a16:creationId xmlns:a16="http://schemas.microsoft.com/office/drawing/2014/main" id="{329BF454-023C-479A-B9C4-AF3591701860}"/>
              </a:ext>
            </a:extLst>
          </p:cNvPr>
          <p:cNvSpPr txBox="1"/>
          <p:nvPr/>
        </p:nvSpPr>
        <p:spPr>
          <a:xfrm>
            <a:off x="628650" y="1572195"/>
            <a:ext cx="4647062" cy="2677656"/>
          </a:xfrm>
          <a:prstGeom prst="rect">
            <a:avLst/>
          </a:prstGeom>
          <a:noFill/>
        </p:spPr>
        <p:txBody>
          <a:bodyPr wrap="square">
            <a:spAutoFit/>
          </a:bodyPr>
          <a:lstStyle/>
          <a:p>
            <a:r>
              <a:rPr lang="en-US" sz="2800" spc="-100" dirty="0"/>
              <a:t>“None is righteous, no not one” (Rom.3:10) </a:t>
            </a:r>
          </a:p>
          <a:p>
            <a:pPr marL="457200" indent="-457200">
              <a:buAutoNum type="arabicPeriod"/>
            </a:pPr>
            <a:r>
              <a:rPr lang="en-US" sz="2800" spc="-100" dirty="0"/>
              <a:t>We sin.</a:t>
            </a:r>
          </a:p>
          <a:p>
            <a:pPr marL="457200" indent="-457200">
              <a:buAutoNum type="arabicPeriod"/>
            </a:pPr>
            <a:r>
              <a:rPr lang="en-US" sz="2800" spc="-100" dirty="0"/>
              <a:t>Our attitudes toward God and each other are sinful.</a:t>
            </a:r>
          </a:p>
          <a:p>
            <a:pPr marL="457200" indent="-457200">
              <a:buAutoNum type="arabicPeriod"/>
            </a:pPr>
            <a:r>
              <a:rPr lang="en-US" sz="2800" spc="-100" dirty="0"/>
              <a:t>Foolishness…?</a:t>
            </a:r>
          </a:p>
        </p:txBody>
      </p:sp>
    </p:spTree>
    <p:extLst>
      <p:ext uri="{BB962C8B-B14F-4D97-AF65-F5344CB8AC3E}">
        <p14:creationId xmlns:p14="http://schemas.microsoft.com/office/powerpoint/2010/main" val="1447116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stretch>
            <a:fillRect/>
          </a:stretch>
        </p:blipFill>
        <p:spPr>
          <a:xfrm>
            <a:off x="5431809" y="4397474"/>
            <a:ext cx="3746992" cy="2460525"/>
          </a:xfrm>
        </p:spPr>
      </p:pic>
      <p:pic>
        <p:nvPicPr>
          <p:cNvPr id="10" name="Content Placeholder 9"/>
          <p:cNvPicPr>
            <a:picLocks noGrp="1" noChangeAspect="1"/>
          </p:cNvPicPr>
          <p:nvPr>
            <p:ph sz="quarter" idx="4"/>
          </p:nvPr>
        </p:nvPicPr>
        <p:blipFill>
          <a:blip r:embed="rId3"/>
          <a:stretch>
            <a:fillRect/>
          </a:stretch>
        </p:blipFill>
        <p:spPr>
          <a:xfrm>
            <a:off x="5431809" y="2069317"/>
            <a:ext cx="3712191" cy="2320119"/>
          </a:xfrm>
        </p:spPr>
      </p:pic>
      <p:sp>
        <p:nvSpPr>
          <p:cNvPr id="6" name="Content Placeholder 2">
            <a:extLst>
              <a:ext uri="{FF2B5EF4-FFF2-40B4-BE49-F238E27FC236}">
                <a16:creationId xmlns:a16="http://schemas.microsoft.com/office/drawing/2014/main" id="{21B6C69D-F98C-4E59-9FB2-D2B796F7896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7" name="Content Placeholder 2">
            <a:extLst>
              <a:ext uri="{FF2B5EF4-FFF2-40B4-BE49-F238E27FC236}">
                <a16:creationId xmlns:a16="http://schemas.microsoft.com/office/drawing/2014/main" id="{92850198-A8CE-4406-8471-7C7F3875FC7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are Fallen…</a:t>
            </a:r>
            <a:endParaRPr lang="en-NZ" dirty="0"/>
          </a:p>
        </p:txBody>
      </p:sp>
      <p:sp>
        <p:nvSpPr>
          <p:cNvPr id="11" name="TextBox 10">
            <a:extLst>
              <a:ext uri="{FF2B5EF4-FFF2-40B4-BE49-F238E27FC236}">
                <a16:creationId xmlns:a16="http://schemas.microsoft.com/office/drawing/2014/main" id="{329BF454-023C-479A-B9C4-AF3591701860}"/>
              </a:ext>
            </a:extLst>
          </p:cNvPr>
          <p:cNvSpPr txBox="1"/>
          <p:nvPr/>
        </p:nvSpPr>
        <p:spPr>
          <a:xfrm>
            <a:off x="628650" y="1572195"/>
            <a:ext cx="4647062" cy="3539430"/>
          </a:xfrm>
          <a:prstGeom prst="rect">
            <a:avLst/>
          </a:prstGeom>
          <a:noFill/>
        </p:spPr>
        <p:txBody>
          <a:bodyPr wrap="square">
            <a:spAutoFit/>
          </a:bodyPr>
          <a:lstStyle/>
          <a:p>
            <a:r>
              <a:rPr lang="en-US" sz="2800" spc="-100" dirty="0"/>
              <a:t>“None is righteous, no not one” (Rom.3:10) </a:t>
            </a:r>
          </a:p>
          <a:p>
            <a:pPr marL="457200" indent="-457200">
              <a:buAutoNum type="arabicPeriod"/>
            </a:pPr>
            <a:r>
              <a:rPr lang="en-US" sz="2800" spc="-100" dirty="0"/>
              <a:t>We sin.</a:t>
            </a:r>
          </a:p>
          <a:p>
            <a:pPr marL="457200" indent="-457200">
              <a:buAutoNum type="arabicPeriod"/>
            </a:pPr>
            <a:r>
              <a:rPr lang="en-US" sz="2800" spc="-100" dirty="0"/>
              <a:t>Our attitudes toward God and each other are sinful.</a:t>
            </a:r>
          </a:p>
          <a:p>
            <a:pPr marL="457200" indent="-457200">
              <a:buAutoNum type="arabicPeriod"/>
            </a:pPr>
            <a:r>
              <a:rPr lang="en-US" sz="2800" spc="-100" dirty="0"/>
              <a:t>Foolishness—</a:t>
            </a:r>
          </a:p>
          <a:p>
            <a:pPr marL="914400" lvl="1" indent="-457200">
              <a:buFont typeface="Wingdings" panose="05000000000000000000" pitchFamily="2" charset="2"/>
              <a:buChar char="Ø"/>
            </a:pPr>
            <a:r>
              <a:rPr lang="en-US" sz="2800" spc="-100" dirty="0"/>
              <a:t>Trusting the motives and agendas of men…</a:t>
            </a:r>
          </a:p>
        </p:txBody>
      </p:sp>
    </p:spTree>
    <p:extLst>
      <p:ext uri="{BB962C8B-B14F-4D97-AF65-F5344CB8AC3E}">
        <p14:creationId xmlns:p14="http://schemas.microsoft.com/office/powerpoint/2010/main" val="1080929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stretch>
            <a:fillRect/>
          </a:stretch>
        </p:blipFill>
        <p:spPr>
          <a:xfrm>
            <a:off x="5431809" y="4397474"/>
            <a:ext cx="3746992" cy="2460525"/>
          </a:xfrm>
        </p:spPr>
      </p:pic>
      <p:pic>
        <p:nvPicPr>
          <p:cNvPr id="10" name="Content Placeholder 9"/>
          <p:cNvPicPr>
            <a:picLocks noGrp="1" noChangeAspect="1"/>
          </p:cNvPicPr>
          <p:nvPr>
            <p:ph sz="quarter" idx="4"/>
          </p:nvPr>
        </p:nvPicPr>
        <p:blipFill>
          <a:blip r:embed="rId3"/>
          <a:stretch>
            <a:fillRect/>
          </a:stretch>
        </p:blipFill>
        <p:spPr>
          <a:xfrm>
            <a:off x="5431809" y="2069317"/>
            <a:ext cx="3712191" cy="2320119"/>
          </a:xfrm>
        </p:spPr>
      </p:pic>
      <p:sp>
        <p:nvSpPr>
          <p:cNvPr id="6" name="Content Placeholder 2">
            <a:extLst>
              <a:ext uri="{FF2B5EF4-FFF2-40B4-BE49-F238E27FC236}">
                <a16:creationId xmlns:a16="http://schemas.microsoft.com/office/drawing/2014/main" id="{21B6C69D-F98C-4E59-9FB2-D2B796F7896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7" name="Content Placeholder 2">
            <a:extLst>
              <a:ext uri="{FF2B5EF4-FFF2-40B4-BE49-F238E27FC236}">
                <a16:creationId xmlns:a16="http://schemas.microsoft.com/office/drawing/2014/main" id="{92850198-A8CE-4406-8471-7C7F3875FC7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are Fallen…</a:t>
            </a:r>
            <a:endParaRPr lang="en-NZ" dirty="0"/>
          </a:p>
        </p:txBody>
      </p:sp>
      <p:sp>
        <p:nvSpPr>
          <p:cNvPr id="11" name="TextBox 10">
            <a:extLst>
              <a:ext uri="{FF2B5EF4-FFF2-40B4-BE49-F238E27FC236}">
                <a16:creationId xmlns:a16="http://schemas.microsoft.com/office/drawing/2014/main" id="{329BF454-023C-479A-B9C4-AF3591701860}"/>
              </a:ext>
            </a:extLst>
          </p:cNvPr>
          <p:cNvSpPr txBox="1"/>
          <p:nvPr/>
        </p:nvSpPr>
        <p:spPr>
          <a:xfrm>
            <a:off x="628650" y="1572195"/>
            <a:ext cx="4647062" cy="4832092"/>
          </a:xfrm>
          <a:prstGeom prst="rect">
            <a:avLst/>
          </a:prstGeom>
          <a:noFill/>
        </p:spPr>
        <p:txBody>
          <a:bodyPr wrap="square">
            <a:spAutoFit/>
          </a:bodyPr>
          <a:lstStyle/>
          <a:p>
            <a:r>
              <a:rPr lang="en-US" sz="2800" spc="-100" dirty="0"/>
              <a:t>“None is righteous, no not one” (Rom.3:10) </a:t>
            </a:r>
          </a:p>
          <a:p>
            <a:pPr marL="457200" indent="-457200">
              <a:buAutoNum type="arabicPeriod"/>
            </a:pPr>
            <a:r>
              <a:rPr lang="en-US" sz="2800" spc="-100" dirty="0"/>
              <a:t>We sin.</a:t>
            </a:r>
          </a:p>
          <a:p>
            <a:pPr marL="457200" indent="-457200">
              <a:buAutoNum type="arabicPeriod"/>
            </a:pPr>
            <a:r>
              <a:rPr lang="en-US" sz="2800" spc="-100" dirty="0"/>
              <a:t>Our attitudes toward God and each other are sinful.</a:t>
            </a:r>
          </a:p>
          <a:p>
            <a:pPr marL="457200" indent="-457200">
              <a:buAutoNum type="arabicPeriod"/>
            </a:pPr>
            <a:r>
              <a:rPr lang="en-US" sz="2800" spc="-100" dirty="0"/>
              <a:t>Foolishness—</a:t>
            </a:r>
          </a:p>
          <a:p>
            <a:pPr marL="914400" lvl="1" indent="-457200">
              <a:buFont typeface="Wingdings" panose="05000000000000000000" pitchFamily="2" charset="2"/>
              <a:buChar char="Ø"/>
            </a:pPr>
            <a:r>
              <a:rPr lang="en-US" sz="2800" spc="-100" dirty="0"/>
              <a:t>Trusting the motives and agendas of men</a:t>
            </a:r>
          </a:p>
          <a:p>
            <a:pPr marL="914400" lvl="1" indent="-457200">
              <a:buFont typeface="Wingdings" panose="05000000000000000000" pitchFamily="2" charset="2"/>
              <a:buChar char="Ø"/>
            </a:pPr>
            <a:r>
              <a:rPr lang="en-US" sz="2800" spc="-100" dirty="0"/>
              <a:t>When determining what is right and wrong in God’s eyes. </a:t>
            </a:r>
          </a:p>
        </p:txBody>
      </p:sp>
    </p:spTree>
    <p:extLst>
      <p:ext uri="{BB962C8B-B14F-4D97-AF65-F5344CB8AC3E}">
        <p14:creationId xmlns:p14="http://schemas.microsoft.com/office/powerpoint/2010/main" val="1248968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stretch>
            <a:fillRect/>
          </a:stretch>
        </p:blipFill>
        <p:spPr>
          <a:xfrm>
            <a:off x="5431809" y="4397474"/>
            <a:ext cx="3746992" cy="2460525"/>
          </a:xfrm>
        </p:spPr>
      </p:pic>
      <p:pic>
        <p:nvPicPr>
          <p:cNvPr id="10" name="Content Placeholder 9"/>
          <p:cNvPicPr>
            <a:picLocks noGrp="1" noChangeAspect="1"/>
          </p:cNvPicPr>
          <p:nvPr>
            <p:ph sz="quarter" idx="4"/>
          </p:nvPr>
        </p:nvPicPr>
        <p:blipFill>
          <a:blip r:embed="rId3"/>
          <a:stretch>
            <a:fillRect/>
          </a:stretch>
        </p:blipFill>
        <p:spPr>
          <a:xfrm>
            <a:off x="5431809" y="2069317"/>
            <a:ext cx="3712191" cy="2320119"/>
          </a:xfrm>
        </p:spPr>
      </p:pic>
      <p:sp>
        <p:nvSpPr>
          <p:cNvPr id="6" name="Content Placeholder 2">
            <a:extLst>
              <a:ext uri="{FF2B5EF4-FFF2-40B4-BE49-F238E27FC236}">
                <a16:creationId xmlns:a16="http://schemas.microsoft.com/office/drawing/2014/main" id="{21B6C69D-F98C-4E59-9FB2-D2B796F7896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7" name="Content Placeholder 2">
            <a:extLst>
              <a:ext uri="{FF2B5EF4-FFF2-40B4-BE49-F238E27FC236}">
                <a16:creationId xmlns:a16="http://schemas.microsoft.com/office/drawing/2014/main" id="{92850198-A8CE-4406-8471-7C7F3875FC7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are Fallen…</a:t>
            </a:r>
            <a:endParaRPr lang="en-NZ" dirty="0"/>
          </a:p>
        </p:txBody>
      </p:sp>
      <p:sp>
        <p:nvSpPr>
          <p:cNvPr id="11" name="TextBox 10">
            <a:extLst>
              <a:ext uri="{FF2B5EF4-FFF2-40B4-BE49-F238E27FC236}">
                <a16:creationId xmlns:a16="http://schemas.microsoft.com/office/drawing/2014/main" id="{329BF454-023C-479A-B9C4-AF3591701860}"/>
              </a:ext>
            </a:extLst>
          </p:cNvPr>
          <p:cNvSpPr txBox="1"/>
          <p:nvPr/>
        </p:nvSpPr>
        <p:spPr>
          <a:xfrm>
            <a:off x="628650" y="1572195"/>
            <a:ext cx="4647062" cy="5262979"/>
          </a:xfrm>
          <a:prstGeom prst="rect">
            <a:avLst/>
          </a:prstGeom>
          <a:noFill/>
        </p:spPr>
        <p:txBody>
          <a:bodyPr wrap="square">
            <a:spAutoFit/>
          </a:bodyPr>
          <a:lstStyle/>
          <a:p>
            <a:r>
              <a:rPr lang="en-US" sz="2800" spc="-100" dirty="0"/>
              <a:t>“None is righteous, no not one” (Rom.3:10) </a:t>
            </a:r>
          </a:p>
          <a:p>
            <a:pPr marL="457200" indent="-457200">
              <a:buAutoNum type="arabicPeriod"/>
            </a:pPr>
            <a:r>
              <a:rPr lang="en-US" sz="2800" spc="-100" dirty="0"/>
              <a:t>We sin.</a:t>
            </a:r>
          </a:p>
          <a:p>
            <a:pPr marL="457200" indent="-457200">
              <a:buAutoNum type="arabicPeriod"/>
            </a:pPr>
            <a:r>
              <a:rPr lang="en-US" sz="2800" spc="-100" dirty="0"/>
              <a:t>Our attitudes toward God and each other are sinful.</a:t>
            </a:r>
          </a:p>
          <a:p>
            <a:pPr marL="457200" indent="-457200">
              <a:buAutoNum type="arabicPeriod"/>
            </a:pPr>
            <a:r>
              <a:rPr lang="en-US" sz="2800" spc="-100" dirty="0"/>
              <a:t>Foolishness—</a:t>
            </a:r>
          </a:p>
          <a:p>
            <a:pPr marL="914400" lvl="1" indent="-457200">
              <a:buFont typeface="Wingdings" panose="05000000000000000000" pitchFamily="2" charset="2"/>
              <a:buChar char="Ø"/>
            </a:pPr>
            <a:r>
              <a:rPr lang="en-US" sz="2800" spc="-100" dirty="0"/>
              <a:t>Trusting the motives and agendas of men</a:t>
            </a:r>
          </a:p>
          <a:p>
            <a:pPr marL="914400" lvl="1" indent="-457200">
              <a:buFont typeface="Wingdings" panose="05000000000000000000" pitchFamily="2" charset="2"/>
              <a:buChar char="Ø"/>
            </a:pPr>
            <a:r>
              <a:rPr lang="en-US" sz="2800" spc="-100" dirty="0"/>
              <a:t>When determining what is right and wrong in God’s eyes. </a:t>
            </a:r>
          </a:p>
          <a:p>
            <a:pPr marL="914400" lvl="1" indent="-457200">
              <a:buFont typeface="Wingdings" panose="05000000000000000000" pitchFamily="2" charset="2"/>
              <a:buChar char="Ø"/>
            </a:pPr>
            <a:r>
              <a:rPr lang="en-US" sz="2800" spc="-100" dirty="0"/>
              <a:t>Hebrews 5:13-14—</a:t>
            </a:r>
          </a:p>
        </p:txBody>
      </p:sp>
    </p:spTree>
    <p:extLst>
      <p:ext uri="{BB962C8B-B14F-4D97-AF65-F5344CB8AC3E}">
        <p14:creationId xmlns:p14="http://schemas.microsoft.com/office/powerpoint/2010/main" val="198512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a:stretch>
            <a:fillRect/>
          </a:stretch>
        </p:blipFill>
        <p:spPr>
          <a:xfrm>
            <a:off x="5431809" y="4397474"/>
            <a:ext cx="3746992" cy="2460525"/>
          </a:xfrm>
        </p:spPr>
      </p:pic>
      <p:pic>
        <p:nvPicPr>
          <p:cNvPr id="10" name="Content Placeholder 9"/>
          <p:cNvPicPr>
            <a:picLocks noGrp="1" noChangeAspect="1"/>
          </p:cNvPicPr>
          <p:nvPr>
            <p:ph sz="quarter" idx="4"/>
          </p:nvPr>
        </p:nvPicPr>
        <p:blipFill>
          <a:blip r:embed="rId3"/>
          <a:stretch>
            <a:fillRect/>
          </a:stretch>
        </p:blipFill>
        <p:spPr>
          <a:xfrm>
            <a:off x="5431809" y="2069317"/>
            <a:ext cx="3712191" cy="2320119"/>
          </a:xfrm>
        </p:spPr>
      </p:pic>
      <p:sp>
        <p:nvSpPr>
          <p:cNvPr id="6" name="Content Placeholder 2">
            <a:extLst>
              <a:ext uri="{FF2B5EF4-FFF2-40B4-BE49-F238E27FC236}">
                <a16:creationId xmlns:a16="http://schemas.microsoft.com/office/drawing/2014/main" id="{21B6C69D-F98C-4E59-9FB2-D2B796F78967}"/>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7" name="Content Placeholder 2">
            <a:extLst>
              <a:ext uri="{FF2B5EF4-FFF2-40B4-BE49-F238E27FC236}">
                <a16:creationId xmlns:a16="http://schemas.microsoft.com/office/drawing/2014/main" id="{92850198-A8CE-4406-8471-7C7F3875FC7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are Fallen…</a:t>
            </a:r>
            <a:endParaRPr lang="en-NZ" dirty="0"/>
          </a:p>
        </p:txBody>
      </p:sp>
      <p:sp>
        <p:nvSpPr>
          <p:cNvPr id="11" name="TextBox 10">
            <a:extLst>
              <a:ext uri="{FF2B5EF4-FFF2-40B4-BE49-F238E27FC236}">
                <a16:creationId xmlns:a16="http://schemas.microsoft.com/office/drawing/2014/main" id="{329BF454-023C-479A-B9C4-AF3591701860}"/>
              </a:ext>
            </a:extLst>
          </p:cNvPr>
          <p:cNvSpPr txBox="1"/>
          <p:nvPr/>
        </p:nvSpPr>
        <p:spPr>
          <a:xfrm>
            <a:off x="628650" y="1572195"/>
            <a:ext cx="4647062" cy="4401205"/>
          </a:xfrm>
          <a:prstGeom prst="rect">
            <a:avLst/>
          </a:prstGeom>
          <a:noFill/>
        </p:spPr>
        <p:txBody>
          <a:bodyPr wrap="square">
            <a:spAutoFit/>
          </a:bodyPr>
          <a:lstStyle/>
          <a:p>
            <a:pPr lvl="1"/>
            <a:r>
              <a:rPr lang="en-US" sz="2800" spc="-100" dirty="0"/>
              <a:t>Hebrews 5:13-14—</a:t>
            </a:r>
          </a:p>
          <a:p>
            <a:pPr lvl="1"/>
            <a:r>
              <a:rPr lang="en-NZ" sz="2800" b="1" i="0" baseline="30000" dirty="0">
                <a:solidFill>
                  <a:srgbClr val="000000"/>
                </a:solidFill>
                <a:effectLst/>
                <a:latin typeface="system-ui"/>
              </a:rPr>
              <a:t>13 </a:t>
            </a:r>
            <a:r>
              <a:rPr lang="en-NZ" sz="2800" b="0" i="0" dirty="0">
                <a:solidFill>
                  <a:srgbClr val="000000"/>
                </a:solidFill>
                <a:effectLst/>
                <a:latin typeface="system-ui"/>
              </a:rPr>
              <a:t>For everyone who partakes </a:t>
            </a:r>
            <a:r>
              <a:rPr lang="en-NZ" sz="2800" b="0" i="1" dirty="0">
                <a:solidFill>
                  <a:srgbClr val="000000"/>
                </a:solidFill>
                <a:effectLst/>
                <a:latin typeface="system-ui"/>
              </a:rPr>
              <a:t>only</a:t>
            </a:r>
            <a:r>
              <a:rPr lang="en-NZ" sz="2800" b="0" i="0" dirty="0">
                <a:solidFill>
                  <a:srgbClr val="000000"/>
                </a:solidFill>
                <a:effectLst/>
                <a:latin typeface="system-ui"/>
              </a:rPr>
              <a:t> of milk is not accustomed to the word of righteousness, for he is an infant. </a:t>
            </a:r>
            <a:r>
              <a:rPr lang="en-NZ" sz="2800" b="1" i="0" baseline="30000" dirty="0">
                <a:solidFill>
                  <a:srgbClr val="000000"/>
                </a:solidFill>
                <a:effectLst/>
                <a:latin typeface="system-ui"/>
              </a:rPr>
              <a:t>14 </a:t>
            </a:r>
            <a:r>
              <a:rPr lang="en-NZ" sz="2800" b="0" i="0" dirty="0">
                <a:solidFill>
                  <a:srgbClr val="000000"/>
                </a:solidFill>
                <a:effectLst/>
                <a:latin typeface="system-ui"/>
              </a:rPr>
              <a:t>But solid food is for the mature, who because of practice have their senses trained to discern good and evil.</a:t>
            </a:r>
            <a:endParaRPr lang="en-US" sz="2800" spc="-100" dirty="0"/>
          </a:p>
        </p:txBody>
      </p:sp>
    </p:spTree>
    <p:extLst>
      <p:ext uri="{BB962C8B-B14F-4D97-AF65-F5344CB8AC3E}">
        <p14:creationId xmlns:p14="http://schemas.microsoft.com/office/powerpoint/2010/main" val="2502377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tretch/>
        </p:blipFill>
        <p:spPr>
          <a:xfrm>
            <a:off x="5054695" y="3976207"/>
            <a:ext cx="4089305" cy="2881793"/>
          </a:xfrm>
        </p:spPr>
      </p:pic>
      <p:pic>
        <p:nvPicPr>
          <p:cNvPr id="8" name="Content Placeholder 7"/>
          <p:cNvPicPr>
            <a:picLocks noGrp="1" noChangeAspect="1"/>
          </p:cNvPicPr>
          <p:nvPr>
            <p:ph sz="quarter" idx="4"/>
          </p:nvPr>
        </p:nvPicPr>
        <p:blipFill rotWithShape="1">
          <a:blip r:embed="rId3"/>
          <a:srcRect t="9895" b="4973"/>
          <a:stretch/>
        </p:blipFill>
        <p:spPr>
          <a:xfrm>
            <a:off x="5054695" y="1433071"/>
            <a:ext cx="4089305" cy="2610976"/>
          </a:xfrm>
        </p:spPr>
      </p:pic>
      <p:sp>
        <p:nvSpPr>
          <p:cNvPr id="6" name="Content Placeholder 2">
            <a:extLst>
              <a:ext uri="{FF2B5EF4-FFF2-40B4-BE49-F238E27FC236}">
                <a16:creationId xmlns:a16="http://schemas.microsoft.com/office/drawing/2014/main" id="{6D7F3FDA-9B23-4E2A-A24D-3DE886DDF635}"/>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9" name="Content Placeholder 2">
            <a:extLst>
              <a:ext uri="{FF2B5EF4-FFF2-40B4-BE49-F238E27FC236}">
                <a16:creationId xmlns:a16="http://schemas.microsoft.com/office/drawing/2014/main" id="{67CCFD88-2D85-49CE-B6B0-5B725B42729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Lack God’s Wisdom…</a:t>
            </a:r>
            <a:endParaRPr lang="en-NZ" dirty="0"/>
          </a:p>
        </p:txBody>
      </p:sp>
    </p:spTree>
    <p:extLst>
      <p:ext uri="{BB962C8B-B14F-4D97-AF65-F5344CB8AC3E}">
        <p14:creationId xmlns:p14="http://schemas.microsoft.com/office/powerpoint/2010/main" val="341291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tretch/>
        </p:blipFill>
        <p:spPr>
          <a:xfrm>
            <a:off x="5054695" y="3976207"/>
            <a:ext cx="4089305" cy="2881793"/>
          </a:xfrm>
        </p:spPr>
      </p:pic>
      <p:pic>
        <p:nvPicPr>
          <p:cNvPr id="8" name="Content Placeholder 7"/>
          <p:cNvPicPr>
            <a:picLocks noGrp="1" noChangeAspect="1"/>
          </p:cNvPicPr>
          <p:nvPr>
            <p:ph sz="quarter" idx="4"/>
          </p:nvPr>
        </p:nvPicPr>
        <p:blipFill rotWithShape="1">
          <a:blip r:embed="rId3"/>
          <a:srcRect t="9895" b="4973"/>
          <a:stretch/>
        </p:blipFill>
        <p:spPr>
          <a:xfrm>
            <a:off x="5054695" y="1433071"/>
            <a:ext cx="4089305" cy="2610976"/>
          </a:xfrm>
        </p:spPr>
      </p:pic>
      <p:sp>
        <p:nvSpPr>
          <p:cNvPr id="6" name="Content Placeholder 2">
            <a:extLst>
              <a:ext uri="{FF2B5EF4-FFF2-40B4-BE49-F238E27FC236}">
                <a16:creationId xmlns:a16="http://schemas.microsoft.com/office/drawing/2014/main" id="{6D7F3FDA-9B23-4E2A-A24D-3DE886DDF635}"/>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9" name="Content Placeholder 2">
            <a:extLst>
              <a:ext uri="{FF2B5EF4-FFF2-40B4-BE49-F238E27FC236}">
                <a16:creationId xmlns:a16="http://schemas.microsoft.com/office/drawing/2014/main" id="{67CCFD88-2D85-49CE-B6B0-5B725B42729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Lack God’s Wisdom…</a:t>
            </a:r>
            <a:endParaRPr lang="en-NZ" dirty="0"/>
          </a:p>
        </p:txBody>
      </p:sp>
      <p:sp>
        <p:nvSpPr>
          <p:cNvPr id="13" name="TextBox 12">
            <a:extLst>
              <a:ext uri="{FF2B5EF4-FFF2-40B4-BE49-F238E27FC236}">
                <a16:creationId xmlns:a16="http://schemas.microsoft.com/office/drawing/2014/main" id="{2A7DE9C2-5AE9-46CB-B873-4A990D87C01F}"/>
              </a:ext>
            </a:extLst>
          </p:cNvPr>
          <p:cNvSpPr txBox="1"/>
          <p:nvPr/>
        </p:nvSpPr>
        <p:spPr>
          <a:xfrm>
            <a:off x="286604" y="1605795"/>
            <a:ext cx="4640238" cy="2246769"/>
          </a:xfrm>
          <a:prstGeom prst="rect">
            <a:avLst/>
          </a:prstGeom>
          <a:noFill/>
        </p:spPr>
        <p:txBody>
          <a:bodyPr wrap="square">
            <a:spAutoFit/>
          </a:bodyPr>
          <a:lstStyle/>
          <a:p>
            <a:pPr marL="457200" indent="-457200">
              <a:buAutoNum type="arabicPeriod"/>
            </a:pPr>
            <a:r>
              <a:rPr lang="en-US" sz="2800" spc="-200" dirty="0"/>
              <a:t>“None of the rulers of this age understood this, for if they had, they would not have crucified the Lord of glory.”(1 Corinthians 2:8).</a:t>
            </a:r>
          </a:p>
        </p:txBody>
      </p:sp>
    </p:spTree>
    <p:extLst>
      <p:ext uri="{BB962C8B-B14F-4D97-AF65-F5344CB8AC3E}">
        <p14:creationId xmlns:p14="http://schemas.microsoft.com/office/powerpoint/2010/main" val="266672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tretch/>
        </p:blipFill>
        <p:spPr>
          <a:xfrm>
            <a:off x="5054695" y="3976207"/>
            <a:ext cx="4089305" cy="2881793"/>
          </a:xfrm>
        </p:spPr>
      </p:pic>
      <p:pic>
        <p:nvPicPr>
          <p:cNvPr id="8" name="Content Placeholder 7"/>
          <p:cNvPicPr>
            <a:picLocks noGrp="1" noChangeAspect="1"/>
          </p:cNvPicPr>
          <p:nvPr>
            <p:ph sz="quarter" idx="4"/>
          </p:nvPr>
        </p:nvPicPr>
        <p:blipFill rotWithShape="1">
          <a:blip r:embed="rId3"/>
          <a:srcRect t="9895" b="4973"/>
          <a:stretch/>
        </p:blipFill>
        <p:spPr>
          <a:xfrm>
            <a:off x="5054695" y="1433071"/>
            <a:ext cx="4089305" cy="2610976"/>
          </a:xfrm>
        </p:spPr>
      </p:pic>
      <p:sp>
        <p:nvSpPr>
          <p:cNvPr id="6" name="Content Placeholder 2">
            <a:extLst>
              <a:ext uri="{FF2B5EF4-FFF2-40B4-BE49-F238E27FC236}">
                <a16:creationId xmlns:a16="http://schemas.microsoft.com/office/drawing/2014/main" id="{6D7F3FDA-9B23-4E2A-A24D-3DE886DDF635}"/>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9" name="Content Placeholder 2">
            <a:extLst>
              <a:ext uri="{FF2B5EF4-FFF2-40B4-BE49-F238E27FC236}">
                <a16:creationId xmlns:a16="http://schemas.microsoft.com/office/drawing/2014/main" id="{67CCFD88-2D85-49CE-B6B0-5B725B42729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Lack God’s Wisdom…</a:t>
            </a:r>
            <a:endParaRPr lang="en-NZ" dirty="0"/>
          </a:p>
        </p:txBody>
      </p:sp>
      <p:sp>
        <p:nvSpPr>
          <p:cNvPr id="13" name="TextBox 12">
            <a:extLst>
              <a:ext uri="{FF2B5EF4-FFF2-40B4-BE49-F238E27FC236}">
                <a16:creationId xmlns:a16="http://schemas.microsoft.com/office/drawing/2014/main" id="{2A7DE9C2-5AE9-46CB-B873-4A990D87C01F}"/>
              </a:ext>
            </a:extLst>
          </p:cNvPr>
          <p:cNvSpPr txBox="1"/>
          <p:nvPr/>
        </p:nvSpPr>
        <p:spPr>
          <a:xfrm>
            <a:off x="286604" y="1605795"/>
            <a:ext cx="4640238" cy="1384995"/>
          </a:xfrm>
          <a:prstGeom prst="rect">
            <a:avLst/>
          </a:prstGeom>
          <a:noFill/>
        </p:spPr>
        <p:txBody>
          <a:bodyPr wrap="square">
            <a:spAutoFit/>
          </a:bodyPr>
          <a:lstStyle/>
          <a:p>
            <a:pPr marL="514350" indent="-514350">
              <a:buFont typeface="+mj-lt"/>
              <a:buAutoNum type="arabicPeriod" startAt="2"/>
            </a:pPr>
            <a:r>
              <a:rPr lang="en-US" sz="2800" spc="-200" dirty="0"/>
              <a:t>All the “best and brightest” the first century had to offer…?</a:t>
            </a:r>
          </a:p>
        </p:txBody>
      </p:sp>
    </p:spTree>
    <p:extLst>
      <p:ext uri="{BB962C8B-B14F-4D97-AF65-F5344CB8AC3E}">
        <p14:creationId xmlns:p14="http://schemas.microsoft.com/office/powerpoint/2010/main" val="814639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tretch/>
        </p:blipFill>
        <p:spPr>
          <a:xfrm>
            <a:off x="5054695" y="3976207"/>
            <a:ext cx="4089305" cy="2881793"/>
          </a:xfrm>
        </p:spPr>
      </p:pic>
      <p:pic>
        <p:nvPicPr>
          <p:cNvPr id="8" name="Content Placeholder 7"/>
          <p:cNvPicPr>
            <a:picLocks noGrp="1" noChangeAspect="1"/>
          </p:cNvPicPr>
          <p:nvPr>
            <p:ph sz="quarter" idx="4"/>
          </p:nvPr>
        </p:nvPicPr>
        <p:blipFill rotWithShape="1">
          <a:blip r:embed="rId3"/>
          <a:srcRect t="9895" b="4973"/>
          <a:stretch/>
        </p:blipFill>
        <p:spPr>
          <a:xfrm>
            <a:off x="5054695" y="1433071"/>
            <a:ext cx="4089305" cy="2610976"/>
          </a:xfrm>
        </p:spPr>
      </p:pic>
      <p:sp>
        <p:nvSpPr>
          <p:cNvPr id="6" name="Content Placeholder 2">
            <a:extLst>
              <a:ext uri="{FF2B5EF4-FFF2-40B4-BE49-F238E27FC236}">
                <a16:creationId xmlns:a16="http://schemas.microsoft.com/office/drawing/2014/main" id="{6D7F3FDA-9B23-4E2A-A24D-3DE886DDF635}"/>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9" name="Content Placeholder 2">
            <a:extLst>
              <a:ext uri="{FF2B5EF4-FFF2-40B4-BE49-F238E27FC236}">
                <a16:creationId xmlns:a16="http://schemas.microsoft.com/office/drawing/2014/main" id="{67CCFD88-2D85-49CE-B6B0-5B725B42729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Lack God’s Wisdom…</a:t>
            </a:r>
            <a:endParaRPr lang="en-NZ" dirty="0"/>
          </a:p>
        </p:txBody>
      </p:sp>
      <p:sp>
        <p:nvSpPr>
          <p:cNvPr id="13" name="TextBox 12">
            <a:extLst>
              <a:ext uri="{FF2B5EF4-FFF2-40B4-BE49-F238E27FC236}">
                <a16:creationId xmlns:a16="http://schemas.microsoft.com/office/drawing/2014/main" id="{2A7DE9C2-5AE9-46CB-B873-4A990D87C01F}"/>
              </a:ext>
            </a:extLst>
          </p:cNvPr>
          <p:cNvSpPr txBox="1"/>
          <p:nvPr/>
        </p:nvSpPr>
        <p:spPr>
          <a:xfrm>
            <a:off x="286604" y="1605795"/>
            <a:ext cx="4640238" cy="2246769"/>
          </a:xfrm>
          <a:prstGeom prst="rect">
            <a:avLst/>
          </a:prstGeom>
          <a:noFill/>
        </p:spPr>
        <p:txBody>
          <a:bodyPr wrap="square">
            <a:spAutoFit/>
          </a:bodyPr>
          <a:lstStyle/>
          <a:p>
            <a:pPr marL="514350" indent="-514350">
              <a:buFont typeface="+mj-lt"/>
              <a:buAutoNum type="arabicPeriod" startAt="2"/>
            </a:pPr>
            <a:r>
              <a:rPr lang="en-US" sz="2800" spc="-200" dirty="0"/>
              <a:t>All the “best and brightest” the first century had to offer </a:t>
            </a:r>
          </a:p>
          <a:p>
            <a:pPr marL="514350" indent="-514350">
              <a:buFont typeface="+mj-lt"/>
              <a:buAutoNum type="arabicPeriod" startAt="2"/>
            </a:pPr>
            <a:endParaRPr lang="en-US" sz="2800" u="sng" spc="-200" dirty="0"/>
          </a:p>
          <a:p>
            <a:r>
              <a:rPr lang="en-US" sz="2800" spc="-200" dirty="0"/>
              <a:t>	</a:t>
            </a:r>
            <a:r>
              <a:rPr lang="en-US" sz="2800" u="sng" spc="-200" dirty="0"/>
              <a:t>Was to go out and make </a:t>
            </a:r>
            <a:r>
              <a:rPr lang="en-US" sz="2800" spc="-200" dirty="0"/>
              <a:t>	</a:t>
            </a:r>
            <a:r>
              <a:rPr lang="en-US" sz="2800" u="sng" spc="-200" dirty="0"/>
              <a:t>history’s biggest blunder</a:t>
            </a:r>
            <a:r>
              <a:rPr lang="en-US" sz="2800" spc="-200" dirty="0"/>
              <a:t>.</a:t>
            </a:r>
          </a:p>
        </p:txBody>
      </p:sp>
    </p:spTree>
    <p:extLst>
      <p:ext uri="{BB962C8B-B14F-4D97-AF65-F5344CB8AC3E}">
        <p14:creationId xmlns:p14="http://schemas.microsoft.com/office/powerpoint/2010/main" val="238416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Human Solutions</a:t>
            </a:r>
            <a:endParaRPr lang="en-US" dirty="0"/>
          </a:p>
        </p:txBody>
      </p:sp>
      <p:sp>
        <p:nvSpPr>
          <p:cNvPr id="3" name="Subtitle 2"/>
          <p:cNvSpPr>
            <a:spLocks noGrp="1"/>
          </p:cNvSpPr>
          <p:nvPr>
            <p:ph type="subTitle" idx="1"/>
          </p:nvPr>
        </p:nvSpPr>
        <p:spPr/>
        <p:txBody>
          <a:bodyPr>
            <a:normAutofit fontScale="70000" lnSpcReduction="20000"/>
          </a:bodyPr>
          <a:lstStyle/>
          <a:p>
            <a:r>
              <a:rPr lang="en-NZ" sz="5400" dirty="0">
                <a:solidFill>
                  <a:schemeClr val="tx1"/>
                </a:solidFill>
              </a:rPr>
              <a:t>How are we doing so far?</a:t>
            </a:r>
            <a:endParaRPr lang="en-US" sz="5400" dirty="0">
              <a:solidFill>
                <a:schemeClr val="tx1"/>
              </a:solidFill>
            </a:endParaRPr>
          </a:p>
        </p:txBody>
      </p:sp>
    </p:spTree>
    <p:extLst>
      <p:ext uri="{BB962C8B-B14F-4D97-AF65-F5344CB8AC3E}">
        <p14:creationId xmlns:p14="http://schemas.microsoft.com/office/powerpoint/2010/main" val="3316554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tretch/>
        </p:blipFill>
        <p:spPr>
          <a:xfrm>
            <a:off x="5054695" y="3976207"/>
            <a:ext cx="4089305" cy="2881793"/>
          </a:xfrm>
        </p:spPr>
      </p:pic>
      <p:pic>
        <p:nvPicPr>
          <p:cNvPr id="8" name="Content Placeholder 7"/>
          <p:cNvPicPr>
            <a:picLocks noGrp="1" noChangeAspect="1"/>
          </p:cNvPicPr>
          <p:nvPr>
            <p:ph sz="quarter" idx="4"/>
          </p:nvPr>
        </p:nvPicPr>
        <p:blipFill rotWithShape="1">
          <a:blip r:embed="rId3"/>
          <a:srcRect t="9895" b="4973"/>
          <a:stretch/>
        </p:blipFill>
        <p:spPr>
          <a:xfrm>
            <a:off x="5054695" y="1433071"/>
            <a:ext cx="4089305" cy="2610976"/>
          </a:xfrm>
        </p:spPr>
      </p:pic>
      <p:sp>
        <p:nvSpPr>
          <p:cNvPr id="6" name="Content Placeholder 2">
            <a:extLst>
              <a:ext uri="{FF2B5EF4-FFF2-40B4-BE49-F238E27FC236}">
                <a16:creationId xmlns:a16="http://schemas.microsoft.com/office/drawing/2014/main" id="{6D7F3FDA-9B23-4E2A-A24D-3DE886DDF635}"/>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9" name="Content Placeholder 2">
            <a:extLst>
              <a:ext uri="{FF2B5EF4-FFF2-40B4-BE49-F238E27FC236}">
                <a16:creationId xmlns:a16="http://schemas.microsoft.com/office/drawing/2014/main" id="{67CCFD88-2D85-49CE-B6B0-5B725B42729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Lack God’s Wisdom…</a:t>
            </a:r>
            <a:endParaRPr lang="en-NZ" dirty="0"/>
          </a:p>
        </p:txBody>
      </p:sp>
      <p:sp>
        <p:nvSpPr>
          <p:cNvPr id="13" name="TextBox 12">
            <a:extLst>
              <a:ext uri="{FF2B5EF4-FFF2-40B4-BE49-F238E27FC236}">
                <a16:creationId xmlns:a16="http://schemas.microsoft.com/office/drawing/2014/main" id="{2A7DE9C2-5AE9-46CB-B873-4A990D87C01F}"/>
              </a:ext>
            </a:extLst>
          </p:cNvPr>
          <p:cNvSpPr txBox="1"/>
          <p:nvPr/>
        </p:nvSpPr>
        <p:spPr>
          <a:xfrm>
            <a:off x="286604" y="1605795"/>
            <a:ext cx="4640238" cy="954107"/>
          </a:xfrm>
          <a:prstGeom prst="rect">
            <a:avLst/>
          </a:prstGeom>
          <a:noFill/>
        </p:spPr>
        <p:txBody>
          <a:bodyPr wrap="square">
            <a:spAutoFit/>
          </a:bodyPr>
          <a:lstStyle/>
          <a:p>
            <a:pPr marL="514350" indent="-514350">
              <a:buFont typeface="+mj-lt"/>
              <a:buAutoNum type="arabicPeriod" startAt="3"/>
            </a:pPr>
            <a:r>
              <a:rPr lang="en-US" sz="2800" spc="-200" dirty="0"/>
              <a:t>They killed the Son of God.</a:t>
            </a:r>
          </a:p>
          <a:p>
            <a:endParaRPr lang="en-US" sz="2800" spc="-200" dirty="0"/>
          </a:p>
        </p:txBody>
      </p:sp>
    </p:spTree>
    <p:extLst>
      <p:ext uri="{BB962C8B-B14F-4D97-AF65-F5344CB8AC3E}">
        <p14:creationId xmlns:p14="http://schemas.microsoft.com/office/powerpoint/2010/main" val="3729873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tretch/>
        </p:blipFill>
        <p:spPr>
          <a:xfrm>
            <a:off x="5054695" y="3976207"/>
            <a:ext cx="4089305" cy="2881793"/>
          </a:xfrm>
        </p:spPr>
      </p:pic>
      <p:pic>
        <p:nvPicPr>
          <p:cNvPr id="8" name="Content Placeholder 7"/>
          <p:cNvPicPr>
            <a:picLocks noGrp="1" noChangeAspect="1"/>
          </p:cNvPicPr>
          <p:nvPr>
            <p:ph sz="quarter" idx="4"/>
          </p:nvPr>
        </p:nvPicPr>
        <p:blipFill rotWithShape="1">
          <a:blip r:embed="rId3"/>
          <a:srcRect t="9895" b="4973"/>
          <a:stretch/>
        </p:blipFill>
        <p:spPr>
          <a:xfrm>
            <a:off x="5054695" y="1433071"/>
            <a:ext cx="4089305" cy="2610976"/>
          </a:xfrm>
        </p:spPr>
      </p:pic>
      <p:sp>
        <p:nvSpPr>
          <p:cNvPr id="6" name="Content Placeholder 2">
            <a:extLst>
              <a:ext uri="{FF2B5EF4-FFF2-40B4-BE49-F238E27FC236}">
                <a16:creationId xmlns:a16="http://schemas.microsoft.com/office/drawing/2014/main" id="{6D7F3FDA-9B23-4E2A-A24D-3DE886DDF635}"/>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9" name="Content Placeholder 2">
            <a:extLst>
              <a:ext uri="{FF2B5EF4-FFF2-40B4-BE49-F238E27FC236}">
                <a16:creationId xmlns:a16="http://schemas.microsoft.com/office/drawing/2014/main" id="{67CCFD88-2D85-49CE-B6B0-5B725B42729F}"/>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we Lack God’s Wisdom…</a:t>
            </a:r>
            <a:endParaRPr lang="en-NZ" dirty="0"/>
          </a:p>
        </p:txBody>
      </p:sp>
      <p:sp>
        <p:nvSpPr>
          <p:cNvPr id="13" name="TextBox 12">
            <a:extLst>
              <a:ext uri="{FF2B5EF4-FFF2-40B4-BE49-F238E27FC236}">
                <a16:creationId xmlns:a16="http://schemas.microsoft.com/office/drawing/2014/main" id="{2A7DE9C2-5AE9-46CB-B873-4A990D87C01F}"/>
              </a:ext>
            </a:extLst>
          </p:cNvPr>
          <p:cNvSpPr txBox="1"/>
          <p:nvPr/>
        </p:nvSpPr>
        <p:spPr>
          <a:xfrm>
            <a:off x="286604" y="1605795"/>
            <a:ext cx="4640238" cy="2677656"/>
          </a:xfrm>
          <a:prstGeom prst="rect">
            <a:avLst/>
          </a:prstGeom>
          <a:noFill/>
        </p:spPr>
        <p:txBody>
          <a:bodyPr wrap="square">
            <a:spAutoFit/>
          </a:bodyPr>
          <a:lstStyle/>
          <a:p>
            <a:pPr marL="514350" indent="-514350">
              <a:buFont typeface="+mj-lt"/>
              <a:buAutoNum type="arabicPeriod" startAt="3"/>
            </a:pPr>
            <a:r>
              <a:rPr lang="en-US" sz="2800" spc="-200" dirty="0"/>
              <a:t>They killed the Son of God.</a:t>
            </a:r>
          </a:p>
          <a:p>
            <a:endParaRPr lang="en-US" sz="2800" spc="-200" dirty="0"/>
          </a:p>
          <a:p>
            <a:r>
              <a:rPr lang="en-US" sz="2800" spc="-200" dirty="0"/>
              <a:t>“I know, O Lord, that the way of man is not in himself, that it is not in man to direct his steps,” (Jere.10:23).</a:t>
            </a:r>
          </a:p>
        </p:txBody>
      </p:sp>
    </p:spTree>
    <p:extLst>
      <p:ext uri="{BB962C8B-B14F-4D97-AF65-F5344CB8AC3E}">
        <p14:creationId xmlns:p14="http://schemas.microsoft.com/office/powerpoint/2010/main" val="1466905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rcRect l="17500" t="13246" b="6598"/>
          <a:stretch/>
        </p:blipFill>
        <p:spPr>
          <a:xfrm>
            <a:off x="5259819" y="1130757"/>
            <a:ext cx="3884181" cy="2826720"/>
          </a:xfrm>
        </p:spPr>
      </p:pic>
      <p:pic>
        <p:nvPicPr>
          <p:cNvPr id="8" name="Content Placeholder 7"/>
          <p:cNvPicPr>
            <a:picLocks noGrp="1" noChangeAspect="1"/>
          </p:cNvPicPr>
          <p:nvPr>
            <p:ph sz="quarter" idx="4"/>
          </p:nvPr>
        </p:nvPicPr>
        <p:blipFill>
          <a:blip r:embed="rId3"/>
          <a:stretch>
            <a:fillRect/>
          </a:stretch>
        </p:blipFill>
        <p:spPr>
          <a:xfrm>
            <a:off x="5254388" y="3759495"/>
            <a:ext cx="3889612" cy="3098504"/>
          </a:xfrm>
        </p:spPr>
      </p:pic>
      <p:sp>
        <p:nvSpPr>
          <p:cNvPr id="6" name="Content Placeholder 2">
            <a:extLst>
              <a:ext uri="{FF2B5EF4-FFF2-40B4-BE49-F238E27FC236}">
                <a16:creationId xmlns:a16="http://schemas.microsoft.com/office/drawing/2014/main" id="{0873E687-469D-4486-BF76-D1D7DBEE039A}"/>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1" name="Content Placeholder 2">
            <a:extLst>
              <a:ext uri="{FF2B5EF4-FFF2-40B4-BE49-F238E27FC236}">
                <a16:creationId xmlns:a16="http://schemas.microsoft.com/office/drawing/2014/main" id="{34179942-2F9F-4BBA-B7E4-628E26424BB3}"/>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Pride gets in the Way..</a:t>
            </a:r>
            <a:endParaRPr lang="en-NZ" dirty="0"/>
          </a:p>
        </p:txBody>
      </p:sp>
    </p:spTree>
    <p:extLst>
      <p:ext uri="{BB962C8B-B14F-4D97-AF65-F5344CB8AC3E}">
        <p14:creationId xmlns:p14="http://schemas.microsoft.com/office/powerpoint/2010/main" val="2552024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rcRect l="17500" t="13246" b="6598"/>
          <a:stretch/>
        </p:blipFill>
        <p:spPr>
          <a:xfrm>
            <a:off x="5259819" y="1130757"/>
            <a:ext cx="3884181" cy="2826720"/>
          </a:xfrm>
        </p:spPr>
      </p:pic>
      <p:pic>
        <p:nvPicPr>
          <p:cNvPr id="8" name="Content Placeholder 7"/>
          <p:cNvPicPr>
            <a:picLocks noGrp="1" noChangeAspect="1"/>
          </p:cNvPicPr>
          <p:nvPr>
            <p:ph sz="quarter" idx="4"/>
          </p:nvPr>
        </p:nvPicPr>
        <p:blipFill>
          <a:blip r:embed="rId3"/>
          <a:stretch>
            <a:fillRect/>
          </a:stretch>
        </p:blipFill>
        <p:spPr>
          <a:xfrm>
            <a:off x="5254388" y="3759495"/>
            <a:ext cx="3889612" cy="3098504"/>
          </a:xfrm>
        </p:spPr>
      </p:pic>
      <p:sp>
        <p:nvSpPr>
          <p:cNvPr id="6" name="Content Placeholder 2">
            <a:extLst>
              <a:ext uri="{FF2B5EF4-FFF2-40B4-BE49-F238E27FC236}">
                <a16:creationId xmlns:a16="http://schemas.microsoft.com/office/drawing/2014/main" id="{0873E687-469D-4486-BF76-D1D7DBEE039A}"/>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0" name="TextBox 9">
            <a:extLst>
              <a:ext uri="{FF2B5EF4-FFF2-40B4-BE49-F238E27FC236}">
                <a16:creationId xmlns:a16="http://schemas.microsoft.com/office/drawing/2014/main" id="{ADA8E84B-D162-4CEF-8D8E-5C7B077D48CA}"/>
              </a:ext>
            </a:extLst>
          </p:cNvPr>
          <p:cNvSpPr txBox="1"/>
          <p:nvPr/>
        </p:nvSpPr>
        <p:spPr>
          <a:xfrm>
            <a:off x="184246" y="1615428"/>
            <a:ext cx="5070142" cy="1200329"/>
          </a:xfrm>
          <a:prstGeom prst="rect">
            <a:avLst/>
          </a:prstGeom>
          <a:noFill/>
        </p:spPr>
        <p:txBody>
          <a:bodyPr wrap="square">
            <a:spAutoFit/>
          </a:bodyPr>
          <a:lstStyle/>
          <a:p>
            <a:pPr marL="457200" indent="-457200">
              <a:buAutoNum type="arabicPeriod"/>
            </a:pPr>
            <a:r>
              <a:rPr lang="en-US" sz="2400" spc="-200" dirty="0"/>
              <a:t>The disciples argued over who should be the greatest. </a:t>
            </a:r>
          </a:p>
          <a:p>
            <a:r>
              <a:rPr lang="en-US" sz="2400" spc="-200" dirty="0"/>
              <a:t>	Luke 22:24-26—</a:t>
            </a:r>
          </a:p>
        </p:txBody>
      </p:sp>
      <p:sp>
        <p:nvSpPr>
          <p:cNvPr id="11" name="Content Placeholder 2">
            <a:extLst>
              <a:ext uri="{FF2B5EF4-FFF2-40B4-BE49-F238E27FC236}">
                <a16:creationId xmlns:a16="http://schemas.microsoft.com/office/drawing/2014/main" id="{34179942-2F9F-4BBA-B7E4-628E26424BB3}"/>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Pride gets in the Way..</a:t>
            </a:r>
            <a:endParaRPr lang="en-NZ" dirty="0"/>
          </a:p>
        </p:txBody>
      </p:sp>
    </p:spTree>
    <p:extLst>
      <p:ext uri="{BB962C8B-B14F-4D97-AF65-F5344CB8AC3E}">
        <p14:creationId xmlns:p14="http://schemas.microsoft.com/office/powerpoint/2010/main" val="390168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rcRect l="17500" t="13246" b="6598"/>
          <a:stretch/>
        </p:blipFill>
        <p:spPr>
          <a:xfrm>
            <a:off x="5259819" y="1130757"/>
            <a:ext cx="3884181" cy="2826720"/>
          </a:xfrm>
        </p:spPr>
      </p:pic>
      <p:pic>
        <p:nvPicPr>
          <p:cNvPr id="8" name="Content Placeholder 7"/>
          <p:cNvPicPr>
            <a:picLocks noGrp="1" noChangeAspect="1"/>
          </p:cNvPicPr>
          <p:nvPr>
            <p:ph sz="quarter" idx="4"/>
          </p:nvPr>
        </p:nvPicPr>
        <p:blipFill>
          <a:blip r:embed="rId3"/>
          <a:stretch>
            <a:fillRect/>
          </a:stretch>
        </p:blipFill>
        <p:spPr>
          <a:xfrm>
            <a:off x="5254388" y="3759495"/>
            <a:ext cx="3889612" cy="3098504"/>
          </a:xfrm>
        </p:spPr>
      </p:pic>
      <p:sp>
        <p:nvSpPr>
          <p:cNvPr id="6" name="Content Placeholder 2">
            <a:extLst>
              <a:ext uri="{FF2B5EF4-FFF2-40B4-BE49-F238E27FC236}">
                <a16:creationId xmlns:a16="http://schemas.microsoft.com/office/drawing/2014/main" id="{0873E687-469D-4486-BF76-D1D7DBEE039A}"/>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0" name="TextBox 9">
            <a:extLst>
              <a:ext uri="{FF2B5EF4-FFF2-40B4-BE49-F238E27FC236}">
                <a16:creationId xmlns:a16="http://schemas.microsoft.com/office/drawing/2014/main" id="{ADA8E84B-D162-4CEF-8D8E-5C7B077D48CA}"/>
              </a:ext>
            </a:extLst>
          </p:cNvPr>
          <p:cNvSpPr txBox="1"/>
          <p:nvPr/>
        </p:nvSpPr>
        <p:spPr>
          <a:xfrm>
            <a:off x="184246" y="1615428"/>
            <a:ext cx="5070142" cy="3785652"/>
          </a:xfrm>
          <a:prstGeom prst="rect">
            <a:avLst/>
          </a:prstGeom>
          <a:noFill/>
        </p:spPr>
        <p:txBody>
          <a:bodyPr wrap="square">
            <a:spAutoFit/>
          </a:bodyPr>
          <a:lstStyle/>
          <a:p>
            <a:r>
              <a:rPr lang="en-US" sz="2400" spc="-200" dirty="0"/>
              <a:t>Luke 22:24-26—</a:t>
            </a:r>
            <a:r>
              <a:rPr lang="en-NZ" sz="2400" b="1" spc="-200" baseline="30000" dirty="0"/>
              <a:t>24 </a:t>
            </a:r>
            <a:r>
              <a:rPr lang="en-NZ" sz="2400" spc="-200" dirty="0"/>
              <a:t>And there arose also a dispute among them </a:t>
            </a:r>
            <a:r>
              <a:rPr lang="en-NZ" sz="2400" i="1" spc="-200" dirty="0"/>
              <a:t>as to</a:t>
            </a:r>
            <a:r>
              <a:rPr lang="en-NZ" sz="2400" spc="-200" dirty="0"/>
              <a:t> which one of them was regarded to be greatest. </a:t>
            </a:r>
            <a:r>
              <a:rPr lang="en-NZ" sz="2400" b="1" spc="-200" baseline="30000" dirty="0"/>
              <a:t>25 </a:t>
            </a:r>
            <a:r>
              <a:rPr lang="en-NZ" sz="2400" spc="-200" dirty="0"/>
              <a:t>And He said to them, “The kings of the Gentiles lord it over them; and those who have authority over them are called ‘Benefactors.’ </a:t>
            </a:r>
            <a:r>
              <a:rPr lang="en-NZ" sz="2400" b="1" spc="-200" baseline="30000" dirty="0"/>
              <a:t>26 </a:t>
            </a:r>
            <a:r>
              <a:rPr lang="en-NZ" sz="2400" spc="-200" dirty="0"/>
              <a:t>But </a:t>
            </a:r>
            <a:r>
              <a:rPr lang="en-NZ" sz="2400" i="1" spc="-200" dirty="0"/>
              <a:t>it is</a:t>
            </a:r>
            <a:r>
              <a:rPr lang="en-NZ" sz="2400" spc="-200" dirty="0"/>
              <a:t> not this way with you, but the one who is the greatest among you must become like the youngest, and the leader like the servant.</a:t>
            </a:r>
            <a:endParaRPr lang="en-US" sz="2400" spc="-200" dirty="0"/>
          </a:p>
        </p:txBody>
      </p:sp>
      <p:sp>
        <p:nvSpPr>
          <p:cNvPr id="11" name="Content Placeholder 2">
            <a:extLst>
              <a:ext uri="{FF2B5EF4-FFF2-40B4-BE49-F238E27FC236}">
                <a16:creationId xmlns:a16="http://schemas.microsoft.com/office/drawing/2014/main" id="{34179942-2F9F-4BBA-B7E4-628E26424BB3}"/>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Pride gets in the Way..</a:t>
            </a:r>
            <a:endParaRPr lang="en-NZ" dirty="0"/>
          </a:p>
        </p:txBody>
      </p:sp>
    </p:spTree>
    <p:extLst>
      <p:ext uri="{BB962C8B-B14F-4D97-AF65-F5344CB8AC3E}">
        <p14:creationId xmlns:p14="http://schemas.microsoft.com/office/powerpoint/2010/main" val="3731935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rcRect l="17500" t="13246" b="6598"/>
          <a:stretch/>
        </p:blipFill>
        <p:spPr>
          <a:xfrm>
            <a:off x="5259819" y="1130757"/>
            <a:ext cx="3884181" cy="2826720"/>
          </a:xfrm>
        </p:spPr>
      </p:pic>
      <p:pic>
        <p:nvPicPr>
          <p:cNvPr id="8" name="Content Placeholder 7"/>
          <p:cNvPicPr>
            <a:picLocks noGrp="1" noChangeAspect="1"/>
          </p:cNvPicPr>
          <p:nvPr>
            <p:ph sz="quarter" idx="4"/>
          </p:nvPr>
        </p:nvPicPr>
        <p:blipFill>
          <a:blip r:embed="rId3"/>
          <a:stretch>
            <a:fillRect/>
          </a:stretch>
        </p:blipFill>
        <p:spPr>
          <a:xfrm>
            <a:off x="5254388" y="3759495"/>
            <a:ext cx="3889612" cy="3098504"/>
          </a:xfrm>
        </p:spPr>
      </p:pic>
      <p:sp>
        <p:nvSpPr>
          <p:cNvPr id="6" name="Content Placeholder 2">
            <a:extLst>
              <a:ext uri="{FF2B5EF4-FFF2-40B4-BE49-F238E27FC236}">
                <a16:creationId xmlns:a16="http://schemas.microsoft.com/office/drawing/2014/main" id="{0873E687-469D-4486-BF76-D1D7DBEE039A}"/>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0" name="TextBox 9">
            <a:extLst>
              <a:ext uri="{FF2B5EF4-FFF2-40B4-BE49-F238E27FC236}">
                <a16:creationId xmlns:a16="http://schemas.microsoft.com/office/drawing/2014/main" id="{ADA8E84B-D162-4CEF-8D8E-5C7B077D48CA}"/>
              </a:ext>
            </a:extLst>
          </p:cNvPr>
          <p:cNvSpPr txBox="1"/>
          <p:nvPr/>
        </p:nvSpPr>
        <p:spPr>
          <a:xfrm>
            <a:off x="184246" y="1615428"/>
            <a:ext cx="5070142" cy="1200329"/>
          </a:xfrm>
          <a:prstGeom prst="rect">
            <a:avLst/>
          </a:prstGeom>
          <a:noFill/>
        </p:spPr>
        <p:txBody>
          <a:bodyPr wrap="square">
            <a:spAutoFit/>
          </a:bodyPr>
          <a:lstStyle/>
          <a:p>
            <a:pPr marL="457200" indent="-457200">
              <a:buFont typeface="+mj-lt"/>
              <a:buAutoNum type="arabicPeriod" startAt="2"/>
            </a:pPr>
            <a:r>
              <a:rPr lang="en-US" sz="2400" spc="-200" dirty="0"/>
              <a:t>The Corinthians were divided over Paul, Apollos and Peter, </a:t>
            </a:r>
          </a:p>
          <a:p>
            <a:r>
              <a:rPr lang="en-US" sz="2400" spc="-200" dirty="0"/>
              <a:t>	1Cor.1:10-12—</a:t>
            </a:r>
          </a:p>
        </p:txBody>
      </p:sp>
      <p:sp>
        <p:nvSpPr>
          <p:cNvPr id="11" name="Content Placeholder 2">
            <a:extLst>
              <a:ext uri="{FF2B5EF4-FFF2-40B4-BE49-F238E27FC236}">
                <a16:creationId xmlns:a16="http://schemas.microsoft.com/office/drawing/2014/main" id="{34179942-2F9F-4BBA-B7E4-628E26424BB3}"/>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Pride gets in the Way..</a:t>
            </a:r>
            <a:endParaRPr lang="en-NZ" dirty="0"/>
          </a:p>
        </p:txBody>
      </p:sp>
    </p:spTree>
    <p:extLst>
      <p:ext uri="{BB962C8B-B14F-4D97-AF65-F5344CB8AC3E}">
        <p14:creationId xmlns:p14="http://schemas.microsoft.com/office/powerpoint/2010/main" val="3366620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srcRect l="17500" t="13246" b="6598"/>
          <a:stretch/>
        </p:blipFill>
        <p:spPr>
          <a:xfrm>
            <a:off x="5259819" y="1130757"/>
            <a:ext cx="3884181" cy="2826720"/>
          </a:xfrm>
        </p:spPr>
      </p:pic>
      <p:pic>
        <p:nvPicPr>
          <p:cNvPr id="8" name="Content Placeholder 7"/>
          <p:cNvPicPr>
            <a:picLocks noGrp="1" noChangeAspect="1"/>
          </p:cNvPicPr>
          <p:nvPr>
            <p:ph sz="quarter" idx="4"/>
          </p:nvPr>
        </p:nvPicPr>
        <p:blipFill>
          <a:blip r:embed="rId3"/>
          <a:stretch>
            <a:fillRect/>
          </a:stretch>
        </p:blipFill>
        <p:spPr>
          <a:xfrm>
            <a:off x="5254388" y="3759495"/>
            <a:ext cx="3889612" cy="3098504"/>
          </a:xfrm>
        </p:spPr>
      </p:pic>
      <p:sp>
        <p:nvSpPr>
          <p:cNvPr id="6" name="Content Placeholder 2">
            <a:extLst>
              <a:ext uri="{FF2B5EF4-FFF2-40B4-BE49-F238E27FC236}">
                <a16:creationId xmlns:a16="http://schemas.microsoft.com/office/drawing/2014/main" id="{0873E687-469D-4486-BF76-D1D7DBEE039A}"/>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10" name="TextBox 9">
            <a:extLst>
              <a:ext uri="{FF2B5EF4-FFF2-40B4-BE49-F238E27FC236}">
                <a16:creationId xmlns:a16="http://schemas.microsoft.com/office/drawing/2014/main" id="{ADA8E84B-D162-4CEF-8D8E-5C7B077D48CA}"/>
              </a:ext>
            </a:extLst>
          </p:cNvPr>
          <p:cNvSpPr txBox="1"/>
          <p:nvPr/>
        </p:nvSpPr>
        <p:spPr>
          <a:xfrm>
            <a:off x="184246" y="1615428"/>
            <a:ext cx="5070142" cy="4154984"/>
          </a:xfrm>
          <a:prstGeom prst="rect">
            <a:avLst/>
          </a:prstGeom>
          <a:noFill/>
        </p:spPr>
        <p:txBody>
          <a:bodyPr wrap="square">
            <a:spAutoFit/>
          </a:bodyPr>
          <a:lstStyle/>
          <a:p>
            <a:r>
              <a:rPr lang="en-US" sz="2400" spc="-200" dirty="0"/>
              <a:t>	1Cor.1:10-12—</a:t>
            </a:r>
          </a:p>
          <a:p>
            <a:r>
              <a:rPr lang="en-NZ" sz="2400" b="1" i="0" spc="-200" baseline="30000" dirty="0">
                <a:solidFill>
                  <a:srgbClr val="000000"/>
                </a:solidFill>
                <a:effectLst/>
                <a:latin typeface="system-ui"/>
              </a:rPr>
              <a:t>10</a:t>
            </a:r>
            <a:r>
              <a:rPr lang="en-NZ" sz="2400" b="0" i="0" spc="-200" dirty="0">
                <a:solidFill>
                  <a:srgbClr val="000000"/>
                </a:solidFill>
                <a:effectLst/>
                <a:latin typeface="system-ui"/>
              </a:rPr>
              <a:t>Now I exhort you, brethren, by the name of our Lord Jesus Christ, that you all agree and that there be no divisions among you, but that you be made complete in the same mind and in the same judgment. </a:t>
            </a:r>
            <a:r>
              <a:rPr lang="en-NZ" sz="2400" b="1" i="0" spc="-200" baseline="30000" dirty="0">
                <a:solidFill>
                  <a:srgbClr val="000000"/>
                </a:solidFill>
                <a:effectLst/>
                <a:latin typeface="system-ui"/>
              </a:rPr>
              <a:t>11</a:t>
            </a:r>
            <a:r>
              <a:rPr lang="en-NZ" sz="2400" b="0" i="0" spc="-200" dirty="0">
                <a:solidFill>
                  <a:srgbClr val="000000"/>
                </a:solidFill>
                <a:effectLst/>
                <a:latin typeface="system-ui"/>
              </a:rPr>
              <a:t>For I have been informed concerning you, my brethren, by Chloe’s </a:t>
            </a:r>
            <a:r>
              <a:rPr lang="en-NZ" sz="2400" b="0" i="1" spc="-200" dirty="0">
                <a:solidFill>
                  <a:srgbClr val="000000"/>
                </a:solidFill>
                <a:effectLst/>
                <a:latin typeface="system-ui"/>
              </a:rPr>
              <a:t>people</a:t>
            </a:r>
            <a:r>
              <a:rPr lang="en-NZ" sz="2400" b="0" i="0" spc="-200" dirty="0">
                <a:solidFill>
                  <a:srgbClr val="000000"/>
                </a:solidFill>
                <a:effectLst/>
                <a:latin typeface="system-ui"/>
              </a:rPr>
              <a:t>, that there are quarrels among you. </a:t>
            </a:r>
            <a:r>
              <a:rPr lang="en-NZ" sz="2400" b="1" i="0" spc="-200" baseline="30000" dirty="0">
                <a:solidFill>
                  <a:srgbClr val="000000"/>
                </a:solidFill>
                <a:effectLst/>
                <a:latin typeface="system-ui"/>
              </a:rPr>
              <a:t>12</a:t>
            </a:r>
            <a:r>
              <a:rPr lang="en-NZ" sz="2400" b="0" i="0" spc="-200" dirty="0">
                <a:solidFill>
                  <a:srgbClr val="000000"/>
                </a:solidFill>
                <a:effectLst/>
                <a:latin typeface="system-ui"/>
              </a:rPr>
              <a:t>Now I mean this, that each one of you is saying, “I am of Paul,” and “I of Apollos,” and “I of Cephas,” and “I of Christ.”</a:t>
            </a:r>
            <a:endParaRPr lang="en-US" sz="2400" spc="-200" dirty="0"/>
          </a:p>
        </p:txBody>
      </p:sp>
      <p:sp>
        <p:nvSpPr>
          <p:cNvPr id="11" name="Content Placeholder 2">
            <a:extLst>
              <a:ext uri="{FF2B5EF4-FFF2-40B4-BE49-F238E27FC236}">
                <a16:creationId xmlns:a16="http://schemas.microsoft.com/office/drawing/2014/main" id="{34179942-2F9F-4BBA-B7E4-628E26424BB3}"/>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Because Pride gets in the Way..</a:t>
            </a:r>
            <a:endParaRPr lang="en-NZ" dirty="0"/>
          </a:p>
        </p:txBody>
      </p:sp>
    </p:spTree>
    <p:extLst>
      <p:ext uri="{BB962C8B-B14F-4D97-AF65-F5344CB8AC3E}">
        <p14:creationId xmlns:p14="http://schemas.microsoft.com/office/powerpoint/2010/main" val="3405246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873E687-469D-4486-BF76-D1D7DBEE039A}"/>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pic>
        <p:nvPicPr>
          <p:cNvPr id="27650" name="Picture 2">
            <a:extLst>
              <a:ext uri="{FF2B5EF4-FFF2-40B4-BE49-F238E27FC236}">
                <a16:creationId xmlns:a16="http://schemas.microsoft.com/office/drawing/2014/main" id="{3E8AD3F1-BAE1-47ED-9AE4-93620281A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77" y="1815153"/>
            <a:ext cx="6591869" cy="370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37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08B4D-733E-4D45-8FBB-CE80BD73FA2B}"/>
              </a:ext>
            </a:extLst>
          </p:cNvPr>
          <p:cNvSpPr>
            <a:spLocks noGrp="1"/>
          </p:cNvSpPr>
          <p:nvPr>
            <p:ph sz="half" idx="1"/>
          </p:nvPr>
        </p:nvSpPr>
        <p:spPr>
          <a:xfrm>
            <a:off x="628650" y="902104"/>
            <a:ext cx="7886700" cy="681036"/>
          </a:xfrm>
        </p:spPr>
        <p:txBody>
          <a:bodyPr>
            <a:normAutofit/>
          </a:bodyPr>
          <a:lstStyle/>
          <a:p>
            <a:r>
              <a:rPr lang="en-US" sz="2800" dirty="0">
                <a:solidFill>
                  <a:schemeClr val="tx1"/>
                </a:solidFill>
              </a:rPr>
              <a:t>Where did we get the idea…?</a:t>
            </a:r>
            <a:endParaRPr lang="en-NZ" dirty="0"/>
          </a:p>
        </p:txBody>
      </p:sp>
      <p:sp>
        <p:nvSpPr>
          <p:cNvPr id="5" name="Content Placeholder 2">
            <a:extLst>
              <a:ext uri="{FF2B5EF4-FFF2-40B4-BE49-F238E27FC236}">
                <a16:creationId xmlns:a16="http://schemas.microsoft.com/office/drawing/2014/main" id="{8EBC1382-E4D2-402D-8B06-432E56B80348}"/>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pic>
        <p:nvPicPr>
          <p:cNvPr id="6" name="Content Placeholder 3">
            <a:extLst>
              <a:ext uri="{FF2B5EF4-FFF2-40B4-BE49-F238E27FC236}">
                <a16:creationId xmlns:a16="http://schemas.microsoft.com/office/drawing/2014/main" id="{14CEF042-5B47-4844-8C57-BE27E3289ADD}"/>
              </a:ext>
            </a:extLst>
          </p:cNvPr>
          <p:cNvPicPr>
            <a:picLocks noChangeAspect="1"/>
          </p:cNvPicPr>
          <p:nvPr/>
        </p:nvPicPr>
        <p:blipFill>
          <a:blip r:embed="rId2"/>
          <a:stretch>
            <a:fillRect/>
          </a:stretch>
        </p:blipFill>
        <p:spPr>
          <a:xfrm>
            <a:off x="3996642" y="3640901"/>
            <a:ext cx="5147358" cy="3217098"/>
          </a:xfrm>
          <a:prstGeom prst="rect">
            <a:avLst/>
          </a:prstGeom>
        </p:spPr>
      </p:pic>
    </p:spTree>
    <p:extLst>
      <p:ext uri="{BB962C8B-B14F-4D97-AF65-F5344CB8AC3E}">
        <p14:creationId xmlns:p14="http://schemas.microsoft.com/office/powerpoint/2010/main" val="261563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08B4D-733E-4D45-8FBB-CE80BD73FA2B}"/>
              </a:ext>
            </a:extLst>
          </p:cNvPr>
          <p:cNvSpPr>
            <a:spLocks noGrp="1"/>
          </p:cNvSpPr>
          <p:nvPr>
            <p:ph sz="half" idx="1"/>
          </p:nvPr>
        </p:nvSpPr>
        <p:spPr>
          <a:xfrm>
            <a:off x="628650" y="902104"/>
            <a:ext cx="7886700" cy="681036"/>
          </a:xfrm>
        </p:spPr>
        <p:txBody>
          <a:bodyPr>
            <a:normAutofit/>
          </a:bodyPr>
          <a:lstStyle/>
          <a:p>
            <a:r>
              <a:rPr lang="en-US" sz="2800" dirty="0">
                <a:solidFill>
                  <a:schemeClr val="tx1"/>
                </a:solidFill>
              </a:rPr>
              <a:t>Where did we get the idea…?</a:t>
            </a:r>
            <a:endParaRPr lang="en-NZ" dirty="0"/>
          </a:p>
        </p:txBody>
      </p:sp>
      <p:sp>
        <p:nvSpPr>
          <p:cNvPr id="4" name="Content Placeholder 3">
            <a:extLst>
              <a:ext uri="{FF2B5EF4-FFF2-40B4-BE49-F238E27FC236}">
                <a16:creationId xmlns:a16="http://schemas.microsoft.com/office/drawing/2014/main" id="{56119A1C-8A8F-4734-B76D-B06E3AA621C5}"/>
              </a:ext>
            </a:extLst>
          </p:cNvPr>
          <p:cNvSpPr>
            <a:spLocks noGrp="1"/>
          </p:cNvSpPr>
          <p:nvPr>
            <p:ph sz="half" idx="2"/>
          </p:nvPr>
        </p:nvSpPr>
        <p:spPr>
          <a:xfrm>
            <a:off x="662833" y="1804207"/>
            <a:ext cx="3088110" cy="4893647"/>
          </a:xfrm>
        </p:spPr>
        <p:txBody>
          <a:bodyPr>
            <a:noAutofit/>
          </a:bodyPr>
          <a:lstStyle/>
          <a:p>
            <a:r>
              <a:rPr lang="en-US" sz="2800" dirty="0">
                <a:solidFill>
                  <a:schemeClr val="tx1"/>
                </a:solidFill>
              </a:rPr>
              <a:t>That reason and feelings are reliable guides?</a:t>
            </a:r>
            <a:r>
              <a:rPr lang="en-US" sz="2800" b="1" dirty="0">
                <a:solidFill>
                  <a:schemeClr val="tx1"/>
                </a:solidFill>
              </a:rPr>
              <a:t> </a:t>
            </a:r>
          </a:p>
        </p:txBody>
      </p:sp>
      <p:sp>
        <p:nvSpPr>
          <p:cNvPr id="5" name="Content Placeholder 2">
            <a:extLst>
              <a:ext uri="{FF2B5EF4-FFF2-40B4-BE49-F238E27FC236}">
                <a16:creationId xmlns:a16="http://schemas.microsoft.com/office/drawing/2014/main" id="{8EBC1382-E4D2-402D-8B06-432E56B80348}"/>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pic>
        <p:nvPicPr>
          <p:cNvPr id="6" name="Content Placeholder 3">
            <a:extLst>
              <a:ext uri="{FF2B5EF4-FFF2-40B4-BE49-F238E27FC236}">
                <a16:creationId xmlns:a16="http://schemas.microsoft.com/office/drawing/2014/main" id="{14CEF042-5B47-4844-8C57-BE27E3289ADD}"/>
              </a:ext>
            </a:extLst>
          </p:cNvPr>
          <p:cNvPicPr>
            <a:picLocks noChangeAspect="1"/>
          </p:cNvPicPr>
          <p:nvPr/>
        </p:nvPicPr>
        <p:blipFill>
          <a:blip r:embed="rId2"/>
          <a:stretch>
            <a:fillRect/>
          </a:stretch>
        </p:blipFill>
        <p:spPr>
          <a:xfrm>
            <a:off x="3996642" y="3640901"/>
            <a:ext cx="5147358" cy="3217098"/>
          </a:xfrm>
          <a:prstGeom prst="rect">
            <a:avLst/>
          </a:prstGeom>
        </p:spPr>
      </p:pic>
    </p:spTree>
    <p:extLst>
      <p:ext uri="{BB962C8B-B14F-4D97-AF65-F5344CB8AC3E}">
        <p14:creationId xmlns:p14="http://schemas.microsoft.com/office/powerpoint/2010/main" val="47379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08B4D-733E-4D45-8FBB-CE80BD73FA2B}"/>
              </a:ext>
            </a:extLst>
          </p:cNvPr>
          <p:cNvSpPr>
            <a:spLocks noGrp="1"/>
          </p:cNvSpPr>
          <p:nvPr>
            <p:ph sz="half" idx="1"/>
          </p:nvPr>
        </p:nvSpPr>
        <p:spPr>
          <a:xfrm>
            <a:off x="628650" y="902104"/>
            <a:ext cx="7886700" cy="681036"/>
          </a:xfrm>
        </p:spPr>
        <p:txBody>
          <a:bodyPr>
            <a:normAutofit/>
          </a:bodyPr>
          <a:lstStyle/>
          <a:p>
            <a:r>
              <a:rPr lang="en-US" sz="2800" dirty="0">
                <a:solidFill>
                  <a:schemeClr val="tx1"/>
                </a:solidFill>
              </a:rPr>
              <a:t>Where did we get the idea…?</a:t>
            </a:r>
            <a:endParaRPr lang="en-NZ" dirty="0"/>
          </a:p>
        </p:txBody>
      </p:sp>
      <p:sp>
        <p:nvSpPr>
          <p:cNvPr id="4" name="Content Placeholder 3">
            <a:extLst>
              <a:ext uri="{FF2B5EF4-FFF2-40B4-BE49-F238E27FC236}">
                <a16:creationId xmlns:a16="http://schemas.microsoft.com/office/drawing/2014/main" id="{56119A1C-8A8F-4734-B76D-B06E3AA621C5}"/>
              </a:ext>
            </a:extLst>
          </p:cNvPr>
          <p:cNvSpPr>
            <a:spLocks noGrp="1"/>
          </p:cNvSpPr>
          <p:nvPr>
            <p:ph sz="half" idx="2"/>
          </p:nvPr>
        </p:nvSpPr>
        <p:spPr>
          <a:xfrm>
            <a:off x="662833" y="1804207"/>
            <a:ext cx="3088110" cy="4893647"/>
          </a:xfrm>
        </p:spPr>
        <p:txBody>
          <a:bodyPr>
            <a:noAutofit/>
          </a:bodyPr>
          <a:lstStyle/>
          <a:p>
            <a:r>
              <a:rPr lang="en-US" sz="2800" dirty="0">
                <a:solidFill>
                  <a:schemeClr val="tx1"/>
                </a:solidFill>
              </a:rPr>
              <a:t>That reason and feelings are reliable guides?</a:t>
            </a:r>
            <a:r>
              <a:rPr lang="en-US" sz="2800" b="1" dirty="0">
                <a:solidFill>
                  <a:schemeClr val="tx1"/>
                </a:solidFill>
              </a:rPr>
              <a:t> </a:t>
            </a:r>
          </a:p>
          <a:p>
            <a:r>
              <a:rPr lang="en-US" sz="2800" dirty="0">
                <a:solidFill>
                  <a:schemeClr val="tx1"/>
                </a:solidFill>
              </a:rPr>
              <a:t>God reminds us that his thoughts are sky-high above ours.</a:t>
            </a:r>
            <a:endParaRPr lang="en-NZ" sz="2800" dirty="0"/>
          </a:p>
        </p:txBody>
      </p:sp>
      <p:sp>
        <p:nvSpPr>
          <p:cNvPr id="5" name="Content Placeholder 2">
            <a:extLst>
              <a:ext uri="{FF2B5EF4-FFF2-40B4-BE49-F238E27FC236}">
                <a16:creationId xmlns:a16="http://schemas.microsoft.com/office/drawing/2014/main" id="{8EBC1382-E4D2-402D-8B06-432E56B80348}"/>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pic>
        <p:nvPicPr>
          <p:cNvPr id="6" name="Content Placeholder 3">
            <a:extLst>
              <a:ext uri="{FF2B5EF4-FFF2-40B4-BE49-F238E27FC236}">
                <a16:creationId xmlns:a16="http://schemas.microsoft.com/office/drawing/2014/main" id="{14CEF042-5B47-4844-8C57-BE27E3289ADD}"/>
              </a:ext>
            </a:extLst>
          </p:cNvPr>
          <p:cNvPicPr>
            <a:picLocks noChangeAspect="1"/>
          </p:cNvPicPr>
          <p:nvPr/>
        </p:nvPicPr>
        <p:blipFill>
          <a:blip r:embed="rId2"/>
          <a:stretch>
            <a:fillRect/>
          </a:stretch>
        </p:blipFill>
        <p:spPr>
          <a:xfrm>
            <a:off x="3996642" y="3640901"/>
            <a:ext cx="5147358" cy="3217098"/>
          </a:xfrm>
          <a:prstGeom prst="rect">
            <a:avLst/>
          </a:prstGeom>
        </p:spPr>
      </p:pic>
    </p:spTree>
    <p:extLst>
      <p:ext uri="{BB962C8B-B14F-4D97-AF65-F5344CB8AC3E}">
        <p14:creationId xmlns:p14="http://schemas.microsoft.com/office/powerpoint/2010/main" val="408161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08B4D-733E-4D45-8FBB-CE80BD73FA2B}"/>
              </a:ext>
            </a:extLst>
          </p:cNvPr>
          <p:cNvSpPr>
            <a:spLocks noGrp="1"/>
          </p:cNvSpPr>
          <p:nvPr>
            <p:ph sz="half" idx="1"/>
          </p:nvPr>
        </p:nvSpPr>
        <p:spPr>
          <a:xfrm>
            <a:off x="628650" y="902104"/>
            <a:ext cx="7886700" cy="681036"/>
          </a:xfrm>
        </p:spPr>
        <p:txBody>
          <a:bodyPr>
            <a:normAutofit/>
          </a:bodyPr>
          <a:lstStyle/>
          <a:p>
            <a:r>
              <a:rPr lang="en-US" sz="2800" dirty="0">
                <a:solidFill>
                  <a:schemeClr val="tx1"/>
                </a:solidFill>
              </a:rPr>
              <a:t>Where did we get the idea…?</a:t>
            </a:r>
            <a:endParaRPr lang="en-NZ" dirty="0"/>
          </a:p>
        </p:txBody>
      </p:sp>
      <p:sp>
        <p:nvSpPr>
          <p:cNvPr id="4" name="Content Placeholder 3">
            <a:extLst>
              <a:ext uri="{FF2B5EF4-FFF2-40B4-BE49-F238E27FC236}">
                <a16:creationId xmlns:a16="http://schemas.microsoft.com/office/drawing/2014/main" id="{56119A1C-8A8F-4734-B76D-B06E3AA621C5}"/>
              </a:ext>
            </a:extLst>
          </p:cNvPr>
          <p:cNvSpPr>
            <a:spLocks noGrp="1"/>
          </p:cNvSpPr>
          <p:nvPr>
            <p:ph sz="half" idx="2"/>
          </p:nvPr>
        </p:nvSpPr>
        <p:spPr>
          <a:xfrm>
            <a:off x="662833" y="1804207"/>
            <a:ext cx="3088110" cy="4893647"/>
          </a:xfrm>
        </p:spPr>
        <p:txBody>
          <a:bodyPr>
            <a:noAutofit/>
          </a:bodyPr>
          <a:lstStyle/>
          <a:p>
            <a:r>
              <a:rPr lang="en-US" sz="2800" dirty="0">
                <a:solidFill>
                  <a:schemeClr val="tx1"/>
                </a:solidFill>
              </a:rPr>
              <a:t>That reason and feelings are reliable guides?</a:t>
            </a:r>
            <a:r>
              <a:rPr lang="en-US" sz="2800" b="1" dirty="0">
                <a:solidFill>
                  <a:schemeClr val="tx1"/>
                </a:solidFill>
              </a:rPr>
              <a:t> </a:t>
            </a:r>
          </a:p>
          <a:p>
            <a:r>
              <a:rPr lang="en-US" sz="2800" dirty="0">
                <a:solidFill>
                  <a:schemeClr val="tx1"/>
                </a:solidFill>
              </a:rPr>
              <a:t>God reminds us that his thoughts are sky-high above ours.</a:t>
            </a:r>
            <a:endParaRPr lang="en-NZ" sz="2800" dirty="0"/>
          </a:p>
        </p:txBody>
      </p:sp>
      <p:sp>
        <p:nvSpPr>
          <p:cNvPr id="5" name="Content Placeholder 2">
            <a:extLst>
              <a:ext uri="{FF2B5EF4-FFF2-40B4-BE49-F238E27FC236}">
                <a16:creationId xmlns:a16="http://schemas.microsoft.com/office/drawing/2014/main" id="{8EBC1382-E4D2-402D-8B06-432E56B80348}"/>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pic>
        <p:nvPicPr>
          <p:cNvPr id="6" name="Content Placeholder 3">
            <a:extLst>
              <a:ext uri="{FF2B5EF4-FFF2-40B4-BE49-F238E27FC236}">
                <a16:creationId xmlns:a16="http://schemas.microsoft.com/office/drawing/2014/main" id="{14CEF042-5B47-4844-8C57-BE27E3289ADD}"/>
              </a:ext>
            </a:extLst>
          </p:cNvPr>
          <p:cNvPicPr>
            <a:picLocks noChangeAspect="1"/>
          </p:cNvPicPr>
          <p:nvPr/>
        </p:nvPicPr>
        <p:blipFill>
          <a:blip r:embed="rId2"/>
          <a:stretch>
            <a:fillRect/>
          </a:stretch>
        </p:blipFill>
        <p:spPr>
          <a:xfrm>
            <a:off x="3996642" y="3640901"/>
            <a:ext cx="5147358" cy="3217098"/>
          </a:xfrm>
          <a:prstGeom prst="rect">
            <a:avLst/>
          </a:prstGeom>
        </p:spPr>
      </p:pic>
      <p:sp>
        <p:nvSpPr>
          <p:cNvPr id="7" name="TextBox 6">
            <a:extLst>
              <a:ext uri="{FF2B5EF4-FFF2-40B4-BE49-F238E27FC236}">
                <a16:creationId xmlns:a16="http://schemas.microsoft.com/office/drawing/2014/main" id="{044CC093-E547-418A-8483-74B08E83562B}"/>
              </a:ext>
            </a:extLst>
          </p:cNvPr>
          <p:cNvSpPr txBox="1"/>
          <p:nvPr/>
        </p:nvSpPr>
        <p:spPr>
          <a:xfrm>
            <a:off x="5827594" y="902104"/>
            <a:ext cx="3220872" cy="415498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l"/>
            <a:r>
              <a:rPr lang="en-NZ" sz="2400" b="0" i="0" spc="-100" dirty="0">
                <a:solidFill>
                  <a:schemeClr val="bg1"/>
                </a:solidFill>
                <a:effectLst/>
                <a:latin typeface="system-ui"/>
              </a:rPr>
              <a:t>Isaiah 55:8-9—</a:t>
            </a:r>
          </a:p>
          <a:p>
            <a:pPr algn="l"/>
            <a:r>
              <a:rPr lang="en-NZ" sz="2400" b="1" i="0" spc="-100" baseline="30000" dirty="0">
                <a:solidFill>
                  <a:schemeClr val="bg1"/>
                </a:solidFill>
                <a:effectLst/>
                <a:latin typeface="system-ui"/>
              </a:rPr>
              <a:t>8 </a:t>
            </a:r>
            <a:r>
              <a:rPr lang="en-NZ" sz="2400" b="0" i="0" spc="-100" dirty="0">
                <a:solidFill>
                  <a:schemeClr val="bg1"/>
                </a:solidFill>
                <a:effectLst/>
                <a:latin typeface="system-ui"/>
              </a:rPr>
              <a:t>“For My thoughts are not your thoughts,</a:t>
            </a:r>
            <a:br>
              <a:rPr lang="en-NZ" sz="2400" b="0" i="0" spc="-100" dirty="0">
                <a:solidFill>
                  <a:schemeClr val="bg1"/>
                </a:solidFill>
                <a:effectLst/>
                <a:latin typeface="system-ui"/>
              </a:rPr>
            </a:br>
            <a:r>
              <a:rPr lang="en-NZ" sz="2400" b="0" i="0" spc="-100" dirty="0">
                <a:solidFill>
                  <a:schemeClr val="bg1"/>
                </a:solidFill>
                <a:effectLst/>
                <a:latin typeface="system-ui"/>
              </a:rPr>
              <a:t>Nor are your ways My ways,” declares the </a:t>
            </a:r>
            <a:r>
              <a:rPr lang="en-NZ" sz="2400" b="0" i="0" cap="small" spc="-100" dirty="0">
                <a:solidFill>
                  <a:schemeClr val="bg1"/>
                </a:solidFill>
                <a:effectLst/>
                <a:latin typeface="system-ui"/>
              </a:rPr>
              <a:t>Lord</a:t>
            </a:r>
            <a:r>
              <a:rPr lang="en-NZ" sz="2400" b="0" i="0" spc="-100" dirty="0">
                <a:solidFill>
                  <a:schemeClr val="bg1"/>
                </a:solidFill>
                <a:effectLst/>
                <a:latin typeface="system-ui"/>
              </a:rPr>
              <a:t>.</a:t>
            </a:r>
            <a:br>
              <a:rPr lang="en-NZ" sz="2400" b="0" i="0" spc="-100" dirty="0">
                <a:solidFill>
                  <a:schemeClr val="bg1"/>
                </a:solidFill>
                <a:effectLst/>
                <a:latin typeface="system-ui"/>
              </a:rPr>
            </a:br>
            <a:r>
              <a:rPr lang="en-NZ" sz="2400" b="1" i="0" spc="-100" baseline="30000" dirty="0">
                <a:solidFill>
                  <a:schemeClr val="bg1"/>
                </a:solidFill>
                <a:effectLst/>
                <a:latin typeface="system-ui"/>
              </a:rPr>
              <a:t>9 </a:t>
            </a:r>
            <a:r>
              <a:rPr lang="en-NZ" sz="2400" b="0" i="0" spc="-100" dirty="0">
                <a:solidFill>
                  <a:schemeClr val="bg1"/>
                </a:solidFill>
                <a:effectLst/>
                <a:latin typeface="system-ui"/>
              </a:rPr>
              <a:t>“For </a:t>
            </a:r>
            <a:r>
              <a:rPr lang="en-NZ" sz="2400" b="0" i="1" spc="-100" dirty="0">
                <a:solidFill>
                  <a:schemeClr val="bg1"/>
                </a:solidFill>
                <a:effectLst/>
                <a:latin typeface="system-ui"/>
              </a:rPr>
              <a:t>as</a:t>
            </a:r>
            <a:r>
              <a:rPr lang="en-NZ" sz="2400" b="0" i="0" spc="-100" dirty="0">
                <a:solidFill>
                  <a:schemeClr val="bg1"/>
                </a:solidFill>
                <a:effectLst/>
                <a:latin typeface="system-ui"/>
              </a:rPr>
              <a:t> the heavens are higher than the earth,</a:t>
            </a:r>
            <a:br>
              <a:rPr lang="en-NZ" sz="2400" b="0" i="0" spc="-100" dirty="0">
                <a:solidFill>
                  <a:schemeClr val="bg1"/>
                </a:solidFill>
                <a:effectLst/>
                <a:latin typeface="system-ui"/>
              </a:rPr>
            </a:br>
            <a:r>
              <a:rPr lang="en-NZ" sz="2400" b="0" i="0" spc="-100" dirty="0">
                <a:solidFill>
                  <a:schemeClr val="bg1"/>
                </a:solidFill>
                <a:effectLst/>
                <a:latin typeface="system-ui"/>
              </a:rPr>
              <a:t>So are My ways higher than your ways</a:t>
            </a:r>
            <a:br>
              <a:rPr lang="en-NZ" sz="2400" b="0" i="0" spc="-100" dirty="0">
                <a:solidFill>
                  <a:schemeClr val="bg1"/>
                </a:solidFill>
                <a:effectLst/>
                <a:latin typeface="system-ui"/>
              </a:rPr>
            </a:br>
            <a:r>
              <a:rPr lang="en-NZ" sz="2400" b="0" i="0" spc="-100" dirty="0">
                <a:solidFill>
                  <a:schemeClr val="bg1"/>
                </a:solidFill>
                <a:effectLst/>
                <a:latin typeface="system-ui"/>
              </a:rPr>
              <a:t>And My thoughts than your thoughts.</a:t>
            </a:r>
          </a:p>
        </p:txBody>
      </p:sp>
    </p:spTree>
    <p:extLst>
      <p:ext uri="{BB962C8B-B14F-4D97-AF65-F5344CB8AC3E}">
        <p14:creationId xmlns:p14="http://schemas.microsoft.com/office/powerpoint/2010/main" val="101948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1B1A974-A664-4E7E-B9E6-603CC2B1F00A}"/>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6" name="Content Placeholder 2">
            <a:extLst>
              <a:ext uri="{FF2B5EF4-FFF2-40B4-BE49-F238E27FC236}">
                <a16:creationId xmlns:a16="http://schemas.microsoft.com/office/drawing/2014/main" id="{2FA63312-4798-48A7-A12D-93F30BD678CE}"/>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Human beings are very, very smart—</a:t>
            </a:r>
            <a:endParaRPr lang="en-NZ" dirty="0"/>
          </a:p>
        </p:txBody>
      </p:sp>
      <p:pic>
        <p:nvPicPr>
          <p:cNvPr id="1028" name="Picture 4" descr="Elon Musk says SpaceX 'raised $346million in new funding ...">
            <a:extLst>
              <a:ext uri="{FF2B5EF4-FFF2-40B4-BE49-F238E27FC236}">
                <a16:creationId xmlns:a16="http://schemas.microsoft.com/office/drawing/2014/main" id="{4CA37AF3-4C64-445D-B38C-8722D7646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186" y="2086968"/>
            <a:ext cx="6687403" cy="445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26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1B1A974-A664-4E7E-B9E6-603CC2B1F00A}"/>
              </a:ext>
            </a:extLst>
          </p:cNvPr>
          <p:cNvSpPr txBox="1">
            <a:spLocks/>
          </p:cNvSpPr>
          <p:nvPr/>
        </p:nvSpPr>
        <p:spPr>
          <a:xfrm>
            <a:off x="0" y="1"/>
            <a:ext cx="9144000" cy="6810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sz="800" dirty="0"/>
          </a:p>
          <a:p>
            <a:r>
              <a:rPr lang="en-NZ" dirty="0"/>
              <a:t>Human Solutions…How we doing so far?</a:t>
            </a:r>
          </a:p>
        </p:txBody>
      </p:sp>
      <p:sp>
        <p:nvSpPr>
          <p:cNvPr id="6" name="Content Placeholder 2">
            <a:extLst>
              <a:ext uri="{FF2B5EF4-FFF2-40B4-BE49-F238E27FC236}">
                <a16:creationId xmlns:a16="http://schemas.microsoft.com/office/drawing/2014/main" id="{2FA63312-4798-48A7-A12D-93F30BD678CE}"/>
              </a:ext>
            </a:extLst>
          </p:cNvPr>
          <p:cNvSpPr txBox="1">
            <a:spLocks/>
          </p:cNvSpPr>
          <p:nvPr/>
        </p:nvSpPr>
        <p:spPr>
          <a:xfrm>
            <a:off x="628650" y="902104"/>
            <a:ext cx="7886700" cy="6810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1"/>
                </a:solidFill>
              </a:rPr>
              <a:t>Human beings are very, very smart—</a:t>
            </a:r>
            <a:endParaRPr lang="en-NZ" dirty="0"/>
          </a:p>
        </p:txBody>
      </p:sp>
      <p:sp>
        <p:nvSpPr>
          <p:cNvPr id="7" name="Content Placeholder 6">
            <a:extLst>
              <a:ext uri="{FF2B5EF4-FFF2-40B4-BE49-F238E27FC236}">
                <a16:creationId xmlns:a16="http://schemas.microsoft.com/office/drawing/2014/main" id="{4C33CB76-66B1-4FB3-ABE3-2CD1265FBC50}"/>
              </a:ext>
            </a:extLst>
          </p:cNvPr>
          <p:cNvSpPr>
            <a:spLocks noGrp="1"/>
          </p:cNvSpPr>
          <p:nvPr>
            <p:ph idx="1"/>
          </p:nvPr>
        </p:nvSpPr>
        <p:spPr>
          <a:xfrm>
            <a:off x="887105" y="1583140"/>
            <a:ext cx="3316406" cy="4995081"/>
          </a:xfrm>
        </p:spPr>
        <p:txBody>
          <a:bodyPr>
            <a:normAutofit/>
          </a:bodyPr>
          <a:lstStyle/>
          <a:p>
            <a:r>
              <a:rPr lang="en-US" sz="2800" dirty="0">
                <a:solidFill>
                  <a:schemeClr val="tx1"/>
                </a:solidFill>
              </a:rPr>
              <a:t>—We’re just not very wise. </a:t>
            </a:r>
            <a:br>
              <a:rPr lang="en-US" sz="2800" dirty="0">
                <a:solidFill>
                  <a:schemeClr val="tx1"/>
                </a:solidFill>
              </a:rPr>
            </a:br>
            <a:endParaRPr lang="en-NZ" dirty="0"/>
          </a:p>
        </p:txBody>
      </p:sp>
      <p:pic>
        <p:nvPicPr>
          <p:cNvPr id="8" name="Picture 2" descr="The Perfect Man/Mousetrap Is Set - 666 Surveillance System">
            <a:extLst>
              <a:ext uri="{FF2B5EF4-FFF2-40B4-BE49-F238E27FC236}">
                <a16:creationId xmlns:a16="http://schemas.microsoft.com/office/drawing/2014/main" id="{2482199C-5B71-41F7-9482-4A4ED85FD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976" y="3654189"/>
            <a:ext cx="4913194" cy="305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1794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217</TotalTime>
  <Words>1380</Words>
  <Application>Microsoft Office PowerPoint</Application>
  <PresentationFormat>On-screen Show (4:3)</PresentationFormat>
  <Paragraphs>199</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system-ui</vt:lpstr>
      <vt:lpstr>Trebuchet MS</vt:lpstr>
      <vt:lpstr>Wingdings</vt:lpstr>
      <vt:lpstr>Wingdings 3</vt:lpstr>
      <vt:lpstr>Facet</vt:lpstr>
      <vt:lpstr>PowerPoint Presentation</vt:lpstr>
      <vt:lpstr>Human Solutions</vt:lpstr>
      <vt:lpstr>Human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Solutions</dc:title>
  <dc:creator>Morningside Church</dc:creator>
  <cp:lastModifiedBy>Morningside Church of Christ</cp:lastModifiedBy>
  <cp:revision>14</cp:revision>
  <dcterms:created xsi:type="dcterms:W3CDTF">2016-07-10T03:13:07Z</dcterms:created>
  <dcterms:modified xsi:type="dcterms:W3CDTF">2022-02-13T04:31:19Z</dcterms:modified>
</cp:coreProperties>
</file>