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77" r:id="rId2"/>
    <p:sldId id="256" r:id="rId3"/>
    <p:sldId id="257" r:id="rId4"/>
    <p:sldId id="277" r:id="rId5"/>
    <p:sldId id="278" r:id="rId6"/>
    <p:sldId id="279" r:id="rId7"/>
    <p:sldId id="280" r:id="rId8"/>
    <p:sldId id="281" r:id="rId9"/>
    <p:sldId id="282" r:id="rId10"/>
    <p:sldId id="396" r:id="rId11"/>
    <p:sldId id="283" r:id="rId12"/>
    <p:sldId id="284" r:id="rId13"/>
    <p:sldId id="285" r:id="rId14"/>
    <p:sldId id="286" r:id="rId15"/>
    <p:sldId id="287" r:id="rId16"/>
    <p:sldId id="378" r:id="rId17"/>
    <p:sldId id="379" r:id="rId18"/>
    <p:sldId id="380" r:id="rId19"/>
    <p:sldId id="381" r:id="rId20"/>
    <p:sldId id="382" r:id="rId21"/>
    <p:sldId id="383" r:id="rId22"/>
    <p:sldId id="288" r:id="rId23"/>
    <p:sldId id="384" r:id="rId24"/>
    <p:sldId id="289" r:id="rId25"/>
    <p:sldId id="385" r:id="rId26"/>
    <p:sldId id="386" r:id="rId27"/>
    <p:sldId id="387" r:id="rId28"/>
    <p:sldId id="290" r:id="rId29"/>
    <p:sldId id="389" r:id="rId30"/>
    <p:sldId id="388" r:id="rId31"/>
    <p:sldId id="291" r:id="rId32"/>
    <p:sldId id="397" r:id="rId33"/>
    <p:sldId id="292" r:id="rId34"/>
    <p:sldId id="293" r:id="rId35"/>
    <p:sldId id="391" r:id="rId36"/>
    <p:sldId id="295" r:id="rId37"/>
    <p:sldId id="296" r:id="rId38"/>
    <p:sldId id="392" r:id="rId39"/>
    <p:sldId id="297" r:id="rId40"/>
    <p:sldId id="298" r:id="rId41"/>
    <p:sldId id="299" r:id="rId42"/>
    <p:sldId id="393" r:id="rId43"/>
    <p:sldId id="300" r:id="rId44"/>
    <p:sldId id="301" r:id="rId45"/>
    <p:sldId id="302" r:id="rId46"/>
    <p:sldId id="303" r:id="rId47"/>
    <p:sldId id="394" r:id="rId48"/>
    <p:sldId id="304" r:id="rId49"/>
    <p:sldId id="305" r:id="rId50"/>
    <p:sldId id="306" r:id="rId51"/>
    <p:sldId id="307" r:id="rId52"/>
    <p:sldId id="395" r:id="rId53"/>
    <p:sldId id="308" r:id="rId54"/>
    <p:sldId id="309" r:id="rId55"/>
    <p:sldId id="310" r:id="rId56"/>
    <p:sldId id="311"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141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C356D6-0BEF-4D7A-9D66-FA159F6CA525}"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33515-1066-4D00-9796-0FAD61CFEF4F}" type="slidenum">
              <a:rPr lang="en-US" smtClean="0"/>
              <a:t>‹#›</a:t>
            </a:fld>
            <a:endParaRPr lang="en-US"/>
          </a:p>
        </p:txBody>
      </p:sp>
    </p:spTree>
    <p:extLst>
      <p:ext uri="{BB962C8B-B14F-4D97-AF65-F5344CB8AC3E}">
        <p14:creationId xmlns:p14="http://schemas.microsoft.com/office/powerpoint/2010/main" val="4246426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C356D6-0BEF-4D7A-9D66-FA159F6CA525}"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33515-1066-4D00-9796-0FAD61CFEF4F}" type="slidenum">
              <a:rPr lang="en-US" smtClean="0"/>
              <a:t>‹#›</a:t>
            </a:fld>
            <a:endParaRPr lang="en-US"/>
          </a:p>
        </p:txBody>
      </p:sp>
    </p:spTree>
    <p:extLst>
      <p:ext uri="{BB962C8B-B14F-4D97-AF65-F5344CB8AC3E}">
        <p14:creationId xmlns:p14="http://schemas.microsoft.com/office/powerpoint/2010/main" val="1207889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C356D6-0BEF-4D7A-9D66-FA159F6CA525}"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33515-1066-4D00-9796-0FAD61CFEF4F}" type="slidenum">
              <a:rPr lang="en-US" smtClean="0"/>
              <a:t>‹#›</a:t>
            </a:fld>
            <a:endParaRPr lang="en-US"/>
          </a:p>
        </p:txBody>
      </p:sp>
    </p:spTree>
    <p:extLst>
      <p:ext uri="{BB962C8B-B14F-4D97-AF65-F5344CB8AC3E}">
        <p14:creationId xmlns:p14="http://schemas.microsoft.com/office/powerpoint/2010/main" val="41431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C356D6-0BEF-4D7A-9D66-FA159F6CA525}"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33515-1066-4D00-9796-0FAD61CFEF4F}" type="slidenum">
              <a:rPr lang="en-US" smtClean="0"/>
              <a:t>‹#›</a:t>
            </a:fld>
            <a:endParaRPr lang="en-US"/>
          </a:p>
        </p:txBody>
      </p:sp>
    </p:spTree>
    <p:extLst>
      <p:ext uri="{BB962C8B-B14F-4D97-AF65-F5344CB8AC3E}">
        <p14:creationId xmlns:p14="http://schemas.microsoft.com/office/powerpoint/2010/main" val="1134247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C356D6-0BEF-4D7A-9D66-FA159F6CA525}"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33515-1066-4D00-9796-0FAD61CFEF4F}" type="slidenum">
              <a:rPr lang="en-US" smtClean="0"/>
              <a:t>‹#›</a:t>
            </a:fld>
            <a:endParaRPr lang="en-US"/>
          </a:p>
        </p:txBody>
      </p:sp>
    </p:spTree>
    <p:extLst>
      <p:ext uri="{BB962C8B-B14F-4D97-AF65-F5344CB8AC3E}">
        <p14:creationId xmlns:p14="http://schemas.microsoft.com/office/powerpoint/2010/main" val="1653269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C356D6-0BEF-4D7A-9D66-FA159F6CA525}"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33515-1066-4D00-9796-0FAD61CFEF4F}" type="slidenum">
              <a:rPr lang="en-US" smtClean="0"/>
              <a:t>‹#›</a:t>
            </a:fld>
            <a:endParaRPr lang="en-US"/>
          </a:p>
        </p:txBody>
      </p:sp>
    </p:spTree>
    <p:extLst>
      <p:ext uri="{BB962C8B-B14F-4D97-AF65-F5344CB8AC3E}">
        <p14:creationId xmlns:p14="http://schemas.microsoft.com/office/powerpoint/2010/main" val="4159024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C356D6-0BEF-4D7A-9D66-FA159F6CA525}" type="datetimeFigureOut">
              <a:rPr lang="en-US" smtClean="0"/>
              <a:t>1/23/2022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33515-1066-4D00-9796-0FAD61CFEF4F}" type="slidenum">
              <a:rPr lang="en-US" smtClean="0"/>
              <a:t>‹#›</a:t>
            </a:fld>
            <a:endParaRPr lang="en-US"/>
          </a:p>
        </p:txBody>
      </p:sp>
    </p:spTree>
    <p:extLst>
      <p:ext uri="{BB962C8B-B14F-4D97-AF65-F5344CB8AC3E}">
        <p14:creationId xmlns:p14="http://schemas.microsoft.com/office/powerpoint/2010/main" val="1721154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C356D6-0BEF-4D7A-9D66-FA159F6CA525}" type="datetimeFigureOut">
              <a:rPr lang="en-US" smtClean="0"/>
              <a:t>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33515-1066-4D00-9796-0FAD61CFEF4F}" type="slidenum">
              <a:rPr lang="en-US" smtClean="0"/>
              <a:t>‹#›</a:t>
            </a:fld>
            <a:endParaRPr lang="en-US"/>
          </a:p>
        </p:txBody>
      </p:sp>
    </p:spTree>
    <p:extLst>
      <p:ext uri="{BB962C8B-B14F-4D97-AF65-F5344CB8AC3E}">
        <p14:creationId xmlns:p14="http://schemas.microsoft.com/office/powerpoint/2010/main" val="526232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C356D6-0BEF-4D7A-9D66-FA159F6CA525}" type="datetimeFigureOut">
              <a:rPr lang="en-US" smtClean="0"/>
              <a:t>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33515-1066-4D00-9796-0FAD61CFEF4F}" type="slidenum">
              <a:rPr lang="en-US" smtClean="0"/>
              <a:t>‹#›</a:t>
            </a:fld>
            <a:endParaRPr lang="en-US"/>
          </a:p>
        </p:txBody>
      </p:sp>
    </p:spTree>
    <p:extLst>
      <p:ext uri="{BB962C8B-B14F-4D97-AF65-F5344CB8AC3E}">
        <p14:creationId xmlns:p14="http://schemas.microsoft.com/office/powerpoint/2010/main" val="111034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C356D6-0BEF-4D7A-9D66-FA159F6CA525}"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33515-1066-4D00-9796-0FAD61CFEF4F}" type="slidenum">
              <a:rPr lang="en-US" smtClean="0"/>
              <a:t>‹#›</a:t>
            </a:fld>
            <a:endParaRPr lang="en-US"/>
          </a:p>
        </p:txBody>
      </p:sp>
    </p:spTree>
    <p:extLst>
      <p:ext uri="{BB962C8B-B14F-4D97-AF65-F5344CB8AC3E}">
        <p14:creationId xmlns:p14="http://schemas.microsoft.com/office/powerpoint/2010/main" val="82146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C356D6-0BEF-4D7A-9D66-FA159F6CA525}"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33515-1066-4D00-9796-0FAD61CFEF4F}" type="slidenum">
              <a:rPr lang="en-US" smtClean="0"/>
              <a:t>‹#›</a:t>
            </a:fld>
            <a:endParaRPr lang="en-US"/>
          </a:p>
        </p:txBody>
      </p:sp>
    </p:spTree>
    <p:extLst>
      <p:ext uri="{BB962C8B-B14F-4D97-AF65-F5344CB8AC3E}">
        <p14:creationId xmlns:p14="http://schemas.microsoft.com/office/powerpoint/2010/main" val="3348739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C356D6-0BEF-4D7A-9D66-FA159F6CA525}" type="datetimeFigureOut">
              <a:rPr lang="en-US" smtClean="0"/>
              <a:t>1/23/2022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33515-1066-4D00-9796-0FAD61CFEF4F}" type="slidenum">
              <a:rPr lang="en-US" smtClean="0"/>
              <a:t>‹#›</a:t>
            </a:fld>
            <a:endParaRPr lang="en-US"/>
          </a:p>
        </p:txBody>
      </p:sp>
    </p:spTree>
    <p:extLst>
      <p:ext uri="{BB962C8B-B14F-4D97-AF65-F5344CB8AC3E}">
        <p14:creationId xmlns:p14="http://schemas.microsoft.com/office/powerpoint/2010/main" val="38256411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85A3B99-EB2F-4BAB-AB64-F6E13F957339}"/>
              </a:ext>
            </a:extLst>
          </p:cNvPr>
          <p:cNvSpPr txBox="1">
            <a:spLocks/>
          </p:cNvSpPr>
          <p:nvPr/>
        </p:nvSpPr>
        <p:spPr>
          <a:xfrm>
            <a:off x="0" y="0"/>
            <a:ext cx="9144000" cy="6858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t>Series: On Track </a:t>
            </a:r>
            <a:r>
              <a:rPr lang="en-NZ" sz="4000" dirty="0"/>
              <a:t>(Part 1).</a:t>
            </a:r>
          </a:p>
          <a:p>
            <a:r>
              <a:rPr lang="en-NZ" sz="4000" dirty="0"/>
              <a:t>“Just Fix It! (Again, if you have to).”</a:t>
            </a:r>
            <a:endParaRPr lang="en-US" sz="4000" dirty="0"/>
          </a:p>
          <a:p>
            <a:endParaRPr lang="en-US" sz="800" dirty="0"/>
          </a:p>
          <a:p>
            <a:r>
              <a:rPr lang="en-NZ" sz="3600" dirty="0"/>
              <a:t>John Staiger</a:t>
            </a:r>
          </a:p>
          <a:p>
            <a:endParaRPr lang="en-NZ" sz="800" dirty="0"/>
          </a:p>
          <a:p>
            <a:r>
              <a:rPr lang="en-NZ" sz="3600" dirty="0"/>
              <a:t>Morningside Church of Christ </a:t>
            </a:r>
          </a:p>
          <a:p>
            <a:endParaRPr lang="en-NZ" sz="800" dirty="0"/>
          </a:p>
          <a:p>
            <a:r>
              <a:rPr lang="en-NZ" sz="3600" dirty="0"/>
              <a:t>Sunday 23 January 2022</a:t>
            </a:r>
          </a:p>
          <a:p>
            <a:endParaRPr lang="en-NZ" sz="800" dirty="0"/>
          </a:p>
          <a:p>
            <a:r>
              <a:rPr lang="en-NZ" sz="3600" dirty="0"/>
              <a:t>PM Sermon</a:t>
            </a:r>
          </a:p>
          <a:p>
            <a:endParaRPr lang="en-NZ" sz="800" dirty="0"/>
          </a:p>
          <a:p>
            <a:r>
              <a:rPr lang="en-NZ" sz="3600" dirty="0"/>
              <a:t>Broadcast from 42 Leslie Avenue, Auckland, Aotearoa/NZ.</a:t>
            </a:r>
          </a:p>
          <a:p>
            <a:r>
              <a:rPr lang="en-NZ" sz="3600" dirty="0"/>
              <a:t>www.morningsidechurchofchrist.org.nz</a:t>
            </a:r>
          </a:p>
        </p:txBody>
      </p:sp>
    </p:spTree>
    <p:extLst>
      <p:ext uri="{BB962C8B-B14F-4D97-AF65-F5344CB8AC3E}">
        <p14:creationId xmlns:p14="http://schemas.microsoft.com/office/powerpoint/2010/main" val="613513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189863" y="1825625"/>
            <a:ext cx="4476465" cy="4351338"/>
          </a:xfrm>
        </p:spPr>
        <p:txBody>
          <a:bodyPr>
            <a:normAutofit/>
          </a:bodyPr>
          <a:lstStyle/>
          <a:p>
            <a:r>
              <a:rPr lang="en-NZ" dirty="0"/>
              <a:t>Jesus</a:t>
            </a:r>
          </a:p>
          <a:p>
            <a:pPr marL="457200" indent="-457200">
              <a:buAutoNum type="arabicPeriod"/>
            </a:pPr>
            <a:r>
              <a:rPr lang="en-NZ" dirty="0"/>
              <a:t>Never chosen Judas as a disciple?</a:t>
            </a:r>
          </a:p>
          <a:p>
            <a:pPr marL="457200" indent="-457200">
              <a:buAutoNum type="arabicPeriod"/>
            </a:pPr>
            <a:r>
              <a:rPr lang="en-NZ" dirty="0">
                <a:solidFill>
                  <a:schemeClr val="bg1"/>
                </a:solidFill>
              </a:rPr>
              <a:t>Spoken to him everyday?</a:t>
            </a:r>
          </a:p>
          <a:p>
            <a:pPr marL="457200" indent="-457200">
              <a:buAutoNum type="arabicPeriod"/>
            </a:pPr>
            <a:r>
              <a:rPr lang="en-NZ" dirty="0">
                <a:solidFill>
                  <a:schemeClr val="bg1"/>
                </a:solidFill>
              </a:rPr>
              <a:t>Named and shamed Judas earlier?</a:t>
            </a:r>
          </a:p>
          <a:p>
            <a:pPr marL="457200" indent="-457200">
              <a:buAutoNum type="arabicPeriod"/>
            </a:pPr>
            <a:r>
              <a:rPr lang="en-NZ" dirty="0">
                <a:solidFill>
                  <a:schemeClr val="bg1"/>
                </a:solidFill>
              </a:rPr>
              <a:t>Kicked him our of the 12?</a:t>
            </a:r>
          </a:p>
          <a:p>
            <a:pPr marL="457200" indent="-457200">
              <a:buAutoNum type="arabicPeriod"/>
            </a:pPr>
            <a:r>
              <a:rPr lang="en-NZ" dirty="0">
                <a:solidFill>
                  <a:schemeClr val="bg1"/>
                </a:solidFill>
              </a:rPr>
              <a:t>Told everyone Judas was a thief?</a:t>
            </a:r>
          </a:p>
        </p:txBody>
      </p:sp>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7792019" cy="559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Jesus and Judas—</a:t>
            </a:r>
            <a:r>
              <a:rPr lang="en-NZ" u="sng" dirty="0"/>
              <a:t>What could have been done</a:t>
            </a:r>
            <a:r>
              <a:rPr lang="en-NZ" dirty="0"/>
              <a:t>?</a:t>
            </a:r>
          </a:p>
        </p:txBody>
      </p:sp>
      <p:pic>
        <p:nvPicPr>
          <p:cNvPr id="9" name="Content Placeholder 6">
            <a:extLst>
              <a:ext uri="{FF2B5EF4-FFF2-40B4-BE49-F238E27FC236}">
                <a16:creationId xmlns:a16="http://schemas.microsoft.com/office/drawing/2014/main" id="{C28344C7-6D29-48A4-9200-135AECC62BA2}"/>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35736" t="26254" r="3921" b="10824"/>
          <a:stretch/>
        </p:blipFill>
        <p:spPr>
          <a:xfrm>
            <a:off x="260572" y="1825625"/>
            <a:ext cx="3667014" cy="2942720"/>
          </a:xfrm>
        </p:spPr>
      </p:pic>
    </p:spTree>
    <p:extLst>
      <p:ext uri="{BB962C8B-B14F-4D97-AF65-F5344CB8AC3E}">
        <p14:creationId xmlns:p14="http://schemas.microsoft.com/office/powerpoint/2010/main" val="1201324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189863" y="1825625"/>
            <a:ext cx="4476465" cy="4351338"/>
          </a:xfrm>
        </p:spPr>
        <p:txBody>
          <a:bodyPr>
            <a:normAutofit/>
          </a:bodyPr>
          <a:lstStyle/>
          <a:p>
            <a:r>
              <a:rPr lang="en-NZ" dirty="0"/>
              <a:t>Jesus</a:t>
            </a:r>
          </a:p>
          <a:p>
            <a:pPr marL="457200" indent="-457200">
              <a:buAutoNum type="arabicPeriod"/>
            </a:pPr>
            <a:r>
              <a:rPr lang="en-NZ" dirty="0"/>
              <a:t>Never chosen Judas as a disciple?</a:t>
            </a:r>
          </a:p>
          <a:p>
            <a:pPr marL="457200" indent="-457200">
              <a:buAutoNum type="arabicPeriod"/>
            </a:pPr>
            <a:r>
              <a:rPr lang="en-NZ" dirty="0"/>
              <a:t>Spoken to him everyday?</a:t>
            </a:r>
          </a:p>
          <a:p>
            <a:pPr marL="457200" indent="-457200">
              <a:buAutoNum type="arabicPeriod"/>
            </a:pPr>
            <a:r>
              <a:rPr lang="en-NZ" dirty="0">
                <a:solidFill>
                  <a:schemeClr val="bg1"/>
                </a:solidFill>
              </a:rPr>
              <a:t>Named and shamed Judas earlier?</a:t>
            </a:r>
          </a:p>
          <a:p>
            <a:pPr marL="457200" indent="-457200">
              <a:buAutoNum type="arabicPeriod"/>
            </a:pPr>
            <a:r>
              <a:rPr lang="en-NZ" dirty="0">
                <a:solidFill>
                  <a:schemeClr val="bg1"/>
                </a:solidFill>
              </a:rPr>
              <a:t>Kicked him our of the 12?</a:t>
            </a:r>
          </a:p>
          <a:p>
            <a:pPr marL="457200" indent="-457200">
              <a:buAutoNum type="arabicPeriod"/>
            </a:pPr>
            <a:r>
              <a:rPr lang="en-NZ" dirty="0">
                <a:solidFill>
                  <a:schemeClr val="bg1"/>
                </a:solidFill>
              </a:rPr>
              <a:t>Told everyone Judas was a thief?</a:t>
            </a:r>
          </a:p>
        </p:txBody>
      </p:sp>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7792019" cy="559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Jesus and Judas—</a:t>
            </a:r>
            <a:r>
              <a:rPr lang="en-NZ" u="sng" dirty="0"/>
              <a:t>What could have been done</a:t>
            </a:r>
            <a:r>
              <a:rPr lang="en-NZ" dirty="0"/>
              <a:t>?</a:t>
            </a:r>
          </a:p>
        </p:txBody>
      </p:sp>
      <p:pic>
        <p:nvPicPr>
          <p:cNvPr id="9" name="Content Placeholder 6">
            <a:extLst>
              <a:ext uri="{FF2B5EF4-FFF2-40B4-BE49-F238E27FC236}">
                <a16:creationId xmlns:a16="http://schemas.microsoft.com/office/drawing/2014/main" id="{C28344C7-6D29-48A4-9200-135AECC62BA2}"/>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35736" t="26254" r="3921" b="10824"/>
          <a:stretch/>
        </p:blipFill>
        <p:spPr>
          <a:xfrm>
            <a:off x="260572" y="1825625"/>
            <a:ext cx="3667014" cy="2942720"/>
          </a:xfrm>
        </p:spPr>
      </p:pic>
    </p:spTree>
    <p:extLst>
      <p:ext uri="{BB962C8B-B14F-4D97-AF65-F5344CB8AC3E}">
        <p14:creationId xmlns:p14="http://schemas.microsoft.com/office/powerpoint/2010/main" val="2259214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189863" y="1825625"/>
            <a:ext cx="4476465" cy="4351338"/>
          </a:xfrm>
        </p:spPr>
        <p:txBody>
          <a:bodyPr>
            <a:normAutofit/>
          </a:bodyPr>
          <a:lstStyle/>
          <a:p>
            <a:r>
              <a:rPr lang="en-NZ" dirty="0"/>
              <a:t>Jesus</a:t>
            </a:r>
          </a:p>
          <a:p>
            <a:pPr marL="457200" indent="-457200">
              <a:buAutoNum type="arabicPeriod"/>
            </a:pPr>
            <a:r>
              <a:rPr lang="en-NZ" dirty="0"/>
              <a:t>Never chosen Judas as a disciple?</a:t>
            </a:r>
          </a:p>
          <a:p>
            <a:pPr marL="457200" indent="-457200">
              <a:buAutoNum type="arabicPeriod"/>
            </a:pPr>
            <a:r>
              <a:rPr lang="en-NZ" dirty="0"/>
              <a:t>Spoken to him everyday?</a:t>
            </a:r>
          </a:p>
          <a:p>
            <a:pPr marL="457200" indent="-457200">
              <a:buAutoNum type="arabicPeriod"/>
            </a:pPr>
            <a:r>
              <a:rPr lang="en-NZ" dirty="0"/>
              <a:t>Named and shamed Judas earlier?</a:t>
            </a:r>
          </a:p>
          <a:p>
            <a:pPr marL="457200" indent="-457200">
              <a:buAutoNum type="arabicPeriod"/>
            </a:pPr>
            <a:r>
              <a:rPr lang="en-NZ" dirty="0">
                <a:solidFill>
                  <a:schemeClr val="bg1"/>
                </a:solidFill>
              </a:rPr>
              <a:t>Kicked him our of the 12?</a:t>
            </a:r>
          </a:p>
          <a:p>
            <a:pPr marL="457200" indent="-457200">
              <a:buAutoNum type="arabicPeriod"/>
            </a:pPr>
            <a:r>
              <a:rPr lang="en-NZ" dirty="0">
                <a:solidFill>
                  <a:schemeClr val="bg1"/>
                </a:solidFill>
              </a:rPr>
              <a:t>Told everyone Judas was a thief?</a:t>
            </a:r>
          </a:p>
        </p:txBody>
      </p:sp>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7792019" cy="559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Jesus and Judas—</a:t>
            </a:r>
            <a:r>
              <a:rPr lang="en-NZ" u="sng" dirty="0"/>
              <a:t>What could have been done</a:t>
            </a:r>
            <a:r>
              <a:rPr lang="en-NZ" dirty="0"/>
              <a:t>?</a:t>
            </a:r>
          </a:p>
        </p:txBody>
      </p:sp>
      <p:pic>
        <p:nvPicPr>
          <p:cNvPr id="9" name="Content Placeholder 6">
            <a:extLst>
              <a:ext uri="{FF2B5EF4-FFF2-40B4-BE49-F238E27FC236}">
                <a16:creationId xmlns:a16="http://schemas.microsoft.com/office/drawing/2014/main" id="{C28344C7-6D29-48A4-9200-135AECC62BA2}"/>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35736" t="26254" r="3921" b="10824"/>
          <a:stretch/>
        </p:blipFill>
        <p:spPr>
          <a:xfrm>
            <a:off x="260572" y="1825625"/>
            <a:ext cx="3667014" cy="2942720"/>
          </a:xfrm>
        </p:spPr>
      </p:pic>
    </p:spTree>
    <p:extLst>
      <p:ext uri="{BB962C8B-B14F-4D97-AF65-F5344CB8AC3E}">
        <p14:creationId xmlns:p14="http://schemas.microsoft.com/office/powerpoint/2010/main" val="3232568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189863" y="1825625"/>
            <a:ext cx="4476465" cy="4351338"/>
          </a:xfrm>
        </p:spPr>
        <p:txBody>
          <a:bodyPr>
            <a:normAutofit/>
          </a:bodyPr>
          <a:lstStyle/>
          <a:p>
            <a:r>
              <a:rPr lang="en-NZ" dirty="0"/>
              <a:t>Jesus</a:t>
            </a:r>
          </a:p>
          <a:p>
            <a:pPr marL="457200" indent="-457200">
              <a:buAutoNum type="arabicPeriod"/>
            </a:pPr>
            <a:r>
              <a:rPr lang="en-NZ" dirty="0"/>
              <a:t>Never chosen Judas as a disciple?</a:t>
            </a:r>
          </a:p>
          <a:p>
            <a:pPr marL="457200" indent="-457200">
              <a:buAutoNum type="arabicPeriod"/>
            </a:pPr>
            <a:r>
              <a:rPr lang="en-NZ" dirty="0"/>
              <a:t>Spoken to him everyday?</a:t>
            </a:r>
          </a:p>
          <a:p>
            <a:pPr marL="457200" indent="-457200">
              <a:buAutoNum type="arabicPeriod"/>
            </a:pPr>
            <a:r>
              <a:rPr lang="en-NZ" dirty="0"/>
              <a:t>Named and shamed Judas earlier?</a:t>
            </a:r>
          </a:p>
          <a:p>
            <a:pPr marL="457200" indent="-457200">
              <a:buAutoNum type="arabicPeriod"/>
            </a:pPr>
            <a:r>
              <a:rPr lang="en-NZ" dirty="0"/>
              <a:t>Kicked him out of the 12?</a:t>
            </a:r>
          </a:p>
          <a:p>
            <a:pPr marL="457200" indent="-457200">
              <a:buAutoNum type="arabicPeriod"/>
            </a:pPr>
            <a:r>
              <a:rPr lang="en-NZ" dirty="0">
                <a:solidFill>
                  <a:schemeClr val="bg1"/>
                </a:solidFill>
              </a:rPr>
              <a:t>Told everyone Judas was a thief?</a:t>
            </a:r>
          </a:p>
        </p:txBody>
      </p:sp>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7792019" cy="559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Jesus and Judas—</a:t>
            </a:r>
            <a:r>
              <a:rPr lang="en-NZ" u="sng" dirty="0"/>
              <a:t>What could have been done</a:t>
            </a:r>
            <a:r>
              <a:rPr lang="en-NZ" dirty="0"/>
              <a:t>?</a:t>
            </a:r>
          </a:p>
        </p:txBody>
      </p:sp>
      <p:pic>
        <p:nvPicPr>
          <p:cNvPr id="9" name="Content Placeholder 6">
            <a:extLst>
              <a:ext uri="{FF2B5EF4-FFF2-40B4-BE49-F238E27FC236}">
                <a16:creationId xmlns:a16="http://schemas.microsoft.com/office/drawing/2014/main" id="{C28344C7-6D29-48A4-9200-135AECC62BA2}"/>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35736" t="26254" r="3921" b="10824"/>
          <a:stretch/>
        </p:blipFill>
        <p:spPr>
          <a:xfrm>
            <a:off x="260572" y="1825625"/>
            <a:ext cx="3667014" cy="2942720"/>
          </a:xfrm>
        </p:spPr>
      </p:pic>
    </p:spTree>
    <p:extLst>
      <p:ext uri="{BB962C8B-B14F-4D97-AF65-F5344CB8AC3E}">
        <p14:creationId xmlns:p14="http://schemas.microsoft.com/office/powerpoint/2010/main" val="2801967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189863" y="1825625"/>
            <a:ext cx="4476465" cy="4351338"/>
          </a:xfrm>
        </p:spPr>
        <p:txBody>
          <a:bodyPr>
            <a:normAutofit/>
          </a:bodyPr>
          <a:lstStyle/>
          <a:p>
            <a:r>
              <a:rPr lang="en-NZ" dirty="0"/>
              <a:t>Jesus</a:t>
            </a:r>
          </a:p>
          <a:p>
            <a:pPr marL="457200" indent="-457200">
              <a:buAutoNum type="arabicPeriod"/>
            </a:pPr>
            <a:r>
              <a:rPr lang="en-NZ" dirty="0"/>
              <a:t>Never chosen Judas as a disciple?</a:t>
            </a:r>
          </a:p>
          <a:p>
            <a:pPr marL="457200" indent="-457200">
              <a:buAutoNum type="arabicPeriod"/>
            </a:pPr>
            <a:r>
              <a:rPr lang="en-NZ" dirty="0"/>
              <a:t>Spoken to him everyday?</a:t>
            </a:r>
          </a:p>
          <a:p>
            <a:pPr marL="457200" indent="-457200">
              <a:buAutoNum type="arabicPeriod"/>
            </a:pPr>
            <a:r>
              <a:rPr lang="en-NZ" dirty="0"/>
              <a:t>Named and shamed Judas earlier?</a:t>
            </a:r>
          </a:p>
          <a:p>
            <a:pPr marL="457200" indent="-457200">
              <a:buAutoNum type="arabicPeriod"/>
            </a:pPr>
            <a:r>
              <a:rPr lang="en-NZ" dirty="0"/>
              <a:t>Kicked him out of the 12?</a:t>
            </a:r>
          </a:p>
          <a:p>
            <a:pPr marL="457200" indent="-457200">
              <a:buAutoNum type="arabicPeriod"/>
            </a:pPr>
            <a:r>
              <a:rPr lang="en-NZ" dirty="0"/>
              <a:t>Told everyone Judas was a thief?</a:t>
            </a:r>
          </a:p>
        </p:txBody>
      </p:sp>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7792019" cy="559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Jesus and Judas—</a:t>
            </a:r>
            <a:r>
              <a:rPr lang="en-NZ" u="sng" dirty="0"/>
              <a:t>What could have been done</a:t>
            </a:r>
            <a:r>
              <a:rPr lang="en-NZ" dirty="0"/>
              <a:t>?</a:t>
            </a:r>
          </a:p>
        </p:txBody>
      </p:sp>
      <p:pic>
        <p:nvPicPr>
          <p:cNvPr id="9" name="Content Placeholder 6">
            <a:extLst>
              <a:ext uri="{FF2B5EF4-FFF2-40B4-BE49-F238E27FC236}">
                <a16:creationId xmlns:a16="http://schemas.microsoft.com/office/drawing/2014/main" id="{C28344C7-6D29-48A4-9200-135AECC62BA2}"/>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35736" t="26254" r="3921" b="10824"/>
          <a:stretch/>
        </p:blipFill>
        <p:spPr>
          <a:xfrm>
            <a:off x="260572" y="1825625"/>
            <a:ext cx="3667014" cy="2942720"/>
          </a:xfrm>
        </p:spPr>
      </p:pic>
    </p:spTree>
    <p:extLst>
      <p:ext uri="{BB962C8B-B14F-4D97-AF65-F5344CB8AC3E}">
        <p14:creationId xmlns:p14="http://schemas.microsoft.com/office/powerpoint/2010/main" val="2347817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189863" y="1825625"/>
            <a:ext cx="4954137" cy="4351338"/>
          </a:xfrm>
        </p:spPr>
        <p:txBody>
          <a:bodyPr>
            <a:normAutofit lnSpcReduction="10000"/>
          </a:bodyPr>
          <a:lstStyle/>
          <a:p>
            <a:r>
              <a:rPr lang="en-NZ" dirty="0"/>
              <a:t>Judas</a:t>
            </a:r>
          </a:p>
          <a:p>
            <a:pPr marL="457200" indent="-457200">
              <a:buAutoNum type="arabicPeriod"/>
            </a:pPr>
            <a:r>
              <a:rPr lang="en-NZ" dirty="0">
                <a:solidFill>
                  <a:schemeClr val="bg1"/>
                </a:solidFill>
              </a:rPr>
              <a:t>Was chosen for God’s reasons</a:t>
            </a:r>
          </a:p>
          <a:p>
            <a:pPr marL="457200" indent="-457200">
              <a:buFont typeface="Arial" panose="020B0604020202020204" pitchFamily="34" charset="0"/>
              <a:buAutoNum type="arabicPeriod"/>
            </a:pPr>
            <a:r>
              <a:rPr lang="en-NZ" dirty="0">
                <a:solidFill>
                  <a:schemeClr val="bg1"/>
                </a:solidFill>
              </a:rPr>
              <a:t>His evil was used as a part of God’s plan to save man</a:t>
            </a:r>
          </a:p>
          <a:p>
            <a:pPr marL="457200" indent="-457200">
              <a:buAutoNum type="arabicPeriod"/>
            </a:pPr>
            <a:r>
              <a:rPr lang="en-NZ" dirty="0">
                <a:solidFill>
                  <a:schemeClr val="bg1"/>
                </a:solidFill>
              </a:rPr>
              <a:t>He had complete freewill</a:t>
            </a:r>
          </a:p>
          <a:p>
            <a:pPr marL="457200" indent="-457200">
              <a:buAutoNum type="arabicPeriod"/>
            </a:pPr>
            <a:r>
              <a:rPr lang="en-NZ" dirty="0">
                <a:solidFill>
                  <a:schemeClr val="bg1"/>
                </a:solidFill>
              </a:rPr>
              <a:t>Knew the consequences</a:t>
            </a:r>
          </a:p>
          <a:p>
            <a:pPr marL="457200" indent="-457200">
              <a:buAutoNum type="arabicPeriod"/>
            </a:pPr>
            <a:r>
              <a:rPr lang="en-NZ" dirty="0">
                <a:solidFill>
                  <a:schemeClr val="bg1"/>
                </a:solidFill>
              </a:rPr>
              <a:t>The disciples saw Jesus let freewill happen</a:t>
            </a:r>
          </a:p>
          <a:p>
            <a:pPr marL="457200" indent="-457200">
              <a:buAutoNum type="arabicPeriod"/>
            </a:pPr>
            <a:r>
              <a:rPr lang="en-NZ" dirty="0">
                <a:solidFill>
                  <a:schemeClr val="bg1"/>
                </a:solidFill>
              </a:rPr>
              <a:t>We all learn from it—Grow from it</a:t>
            </a:r>
          </a:p>
        </p:txBody>
      </p:sp>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7792019" cy="559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Jesus and Judas—</a:t>
            </a:r>
            <a:r>
              <a:rPr lang="en-NZ" u="sng" dirty="0"/>
              <a:t>What could have been done</a:t>
            </a:r>
            <a:r>
              <a:rPr lang="en-NZ" dirty="0"/>
              <a:t>?</a:t>
            </a:r>
          </a:p>
        </p:txBody>
      </p:sp>
      <p:pic>
        <p:nvPicPr>
          <p:cNvPr id="2050" name="Picture 2" descr="Jesus is Crucified | Bible Fun For Kids">
            <a:extLst>
              <a:ext uri="{FF2B5EF4-FFF2-40B4-BE49-F238E27FC236}">
                <a16:creationId xmlns:a16="http://schemas.microsoft.com/office/drawing/2014/main" id="{AC7AABD9-698E-4155-B75F-FBBF1849435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03663" y="2557328"/>
            <a:ext cx="3886200" cy="2887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253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189863" y="1825625"/>
            <a:ext cx="4954137" cy="4351338"/>
          </a:xfrm>
        </p:spPr>
        <p:txBody>
          <a:bodyPr>
            <a:normAutofit lnSpcReduction="10000"/>
          </a:bodyPr>
          <a:lstStyle/>
          <a:p>
            <a:r>
              <a:rPr lang="en-NZ" dirty="0"/>
              <a:t>Judas</a:t>
            </a:r>
          </a:p>
          <a:p>
            <a:pPr marL="457200" indent="-457200">
              <a:buAutoNum type="arabicPeriod"/>
            </a:pPr>
            <a:r>
              <a:rPr lang="en-NZ" dirty="0"/>
              <a:t>Was chosen for God’s reasons</a:t>
            </a:r>
          </a:p>
          <a:p>
            <a:pPr marL="457200" indent="-457200">
              <a:buFont typeface="Arial" panose="020B0604020202020204" pitchFamily="34" charset="0"/>
              <a:buAutoNum type="arabicPeriod"/>
            </a:pPr>
            <a:r>
              <a:rPr lang="en-NZ" dirty="0">
                <a:solidFill>
                  <a:schemeClr val="bg1"/>
                </a:solidFill>
              </a:rPr>
              <a:t>His evil was used as a part of God’s plan to save man</a:t>
            </a:r>
          </a:p>
          <a:p>
            <a:pPr marL="457200" indent="-457200">
              <a:buAutoNum type="arabicPeriod"/>
            </a:pPr>
            <a:r>
              <a:rPr lang="en-NZ" dirty="0">
                <a:solidFill>
                  <a:schemeClr val="bg1"/>
                </a:solidFill>
              </a:rPr>
              <a:t>He had complete freewill</a:t>
            </a:r>
          </a:p>
          <a:p>
            <a:pPr marL="457200" indent="-457200">
              <a:buAutoNum type="arabicPeriod"/>
            </a:pPr>
            <a:r>
              <a:rPr lang="en-NZ" dirty="0">
                <a:solidFill>
                  <a:schemeClr val="bg1"/>
                </a:solidFill>
              </a:rPr>
              <a:t>Knew the consequences</a:t>
            </a:r>
          </a:p>
          <a:p>
            <a:pPr marL="457200" indent="-457200">
              <a:buAutoNum type="arabicPeriod"/>
            </a:pPr>
            <a:r>
              <a:rPr lang="en-NZ" dirty="0">
                <a:solidFill>
                  <a:schemeClr val="bg1"/>
                </a:solidFill>
              </a:rPr>
              <a:t>The disciples saw Jesus let freewill happen</a:t>
            </a:r>
          </a:p>
          <a:p>
            <a:pPr marL="457200" indent="-457200">
              <a:buAutoNum type="arabicPeriod"/>
            </a:pPr>
            <a:r>
              <a:rPr lang="en-NZ" dirty="0">
                <a:solidFill>
                  <a:schemeClr val="bg1"/>
                </a:solidFill>
              </a:rPr>
              <a:t>We all learn from it—Grow from it</a:t>
            </a:r>
          </a:p>
        </p:txBody>
      </p:sp>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7792019" cy="559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Jesus and Judas—</a:t>
            </a:r>
            <a:r>
              <a:rPr lang="en-NZ" u="sng" dirty="0"/>
              <a:t>What could have been done</a:t>
            </a:r>
            <a:r>
              <a:rPr lang="en-NZ" dirty="0"/>
              <a:t>?</a:t>
            </a:r>
          </a:p>
        </p:txBody>
      </p:sp>
      <p:pic>
        <p:nvPicPr>
          <p:cNvPr id="2050" name="Picture 2" descr="Jesus is Crucified | Bible Fun For Kids">
            <a:extLst>
              <a:ext uri="{FF2B5EF4-FFF2-40B4-BE49-F238E27FC236}">
                <a16:creationId xmlns:a16="http://schemas.microsoft.com/office/drawing/2014/main" id="{AC7AABD9-698E-4155-B75F-FBBF1849435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03663" y="2557328"/>
            <a:ext cx="3886200" cy="2887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558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189863" y="1825625"/>
            <a:ext cx="4954137" cy="4351338"/>
          </a:xfrm>
        </p:spPr>
        <p:txBody>
          <a:bodyPr>
            <a:normAutofit lnSpcReduction="10000"/>
          </a:bodyPr>
          <a:lstStyle/>
          <a:p>
            <a:r>
              <a:rPr lang="en-NZ" dirty="0"/>
              <a:t>Judas</a:t>
            </a:r>
          </a:p>
          <a:p>
            <a:pPr marL="457200" indent="-457200">
              <a:buAutoNum type="arabicPeriod"/>
            </a:pPr>
            <a:r>
              <a:rPr lang="en-NZ" dirty="0"/>
              <a:t>Was chosen for God’s reasons</a:t>
            </a:r>
          </a:p>
          <a:p>
            <a:pPr marL="457200" indent="-457200">
              <a:buFont typeface="Arial" panose="020B0604020202020204" pitchFamily="34" charset="0"/>
              <a:buAutoNum type="arabicPeriod"/>
            </a:pPr>
            <a:r>
              <a:rPr lang="en-NZ" dirty="0"/>
              <a:t>His evil was used as a part of God’s plan to save man</a:t>
            </a:r>
          </a:p>
          <a:p>
            <a:pPr marL="457200" indent="-457200">
              <a:buAutoNum type="arabicPeriod"/>
            </a:pPr>
            <a:r>
              <a:rPr lang="en-NZ" dirty="0">
                <a:solidFill>
                  <a:schemeClr val="bg1"/>
                </a:solidFill>
              </a:rPr>
              <a:t>He had complete freewill</a:t>
            </a:r>
          </a:p>
          <a:p>
            <a:pPr marL="457200" indent="-457200">
              <a:buAutoNum type="arabicPeriod"/>
            </a:pPr>
            <a:r>
              <a:rPr lang="en-NZ" dirty="0">
                <a:solidFill>
                  <a:schemeClr val="bg1"/>
                </a:solidFill>
              </a:rPr>
              <a:t>Knew the consequences</a:t>
            </a:r>
          </a:p>
          <a:p>
            <a:pPr marL="457200" indent="-457200">
              <a:buAutoNum type="arabicPeriod"/>
            </a:pPr>
            <a:r>
              <a:rPr lang="en-NZ" dirty="0">
                <a:solidFill>
                  <a:schemeClr val="bg1"/>
                </a:solidFill>
              </a:rPr>
              <a:t>The disciples saw Jesus let freewill happen</a:t>
            </a:r>
          </a:p>
          <a:p>
            <a:pPr marL="457200" indent="-457200">
              <a:buAutoNum type="arabicPeriod"/>
            </a:pPr>
            <a:r>
              <a:rPr lang="en-NZ" dirty="0">
                <a:solidFill>
                  <a:schemeClr val="bg1"/>
                </a:solidFill>
              </a:rPr>
              <a:t>We all learn from it—Grow from it</a:t>
            </a:r>
          </a:p>
        </p:txBody>
      </p:sp>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7792019" cy="559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Jesus and Judas—</a:t>
            </a:r>
            <a:r>
              <a:rPr lang="en-NZ" u="sng" dirty="0"/>
              <a:t>What could have been done</a:t>
            </a:r>
            <a:r>
              <a:rPr lang="en-NZ" dirty="0"/>
              <a:t>?</a:t>
            </a:r>
          </a:p>
        </p:txBody>
      </p:sp>
      <p:pic>
        <p:nvPicPr>
          <p:cNvPr id="2050" name="Picture 2" descr="Jesus is Crucified | Bible Fun For Kids">
            <a:extLst>
              <a:ext uri="{FF2B5EF4-FFF2-40B4-BE49-F238E27FC236}">
                <a16:creationId xmlns:a16="http://schemas.microsoft.com/office/drawing/2014/main" id="{AC7AABD9-698E-4155-B75F-FBBF1849435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03663" y="2557328"/>
            <a:ext cx="3886200" cy="2887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417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189863" y="1825625"/>
            <a:ext cx="4954137" cy="4351338"/>
          </a:xfrm>
        </p:spPr>
        <p:txBody>
          <a:bodyPr>
            <a:normAutofit lnSpcReduction="10000"/>
          </a:bodyPr>
          <a:lstStyle/>
          <a:p>
            <a:r>
              <a:rPr lang="en-NZ" dirty="0"/>
              <a:t>Judas</a:t>
            </a:r>
          </a:p>
          <a:p>
            <a:pPr marL="457200" indent="-457200">
              <a:buAutoNum type="arabicPeriod"/>
            </a:pPr>
            <a:r>
              <a:rPr lang="en-NZ" dirty="0"/>
              <a:t>Was chosen for God’s reasons</a:t>
            </a:r>
          </a:p>
          <a:p>
            <a:pPr marL="457200" indent="-457200">
              <a:buFont typeface="Arial" panose="020B0604020202020204" pitchFamily="34" charset="0"/>
              <a:buAutoNum type="arabicPeriod"/>
            </a:pPr>
            <a:r>
              <a:rPr lang="en-NZ" dirty="0"/>
              <a:t>His evil was used as a part of God’s plan to save man</a:t>
            </a:r>
          </a:p>
          <a:p>
            <a:pPr marL="457200" indent="-457200">
              <a:buAutoNum type="arabicPeriod"/>
            </a:pPr>
            <a:r>
              <a:rPr lang="en-NZ" dirty="0"/>
              <a:t>He had complete freewill</a:t>
            </a:r>
          </a:p>
          <a:p>
            <a:pPr marL="457200" indent="-457200">
              <a:buAutoNum type="arabicPeriod"/>
            </a:pPr>
            <a:r>
              <a:rPr lang="en-NZ" dirty="0">
                <a:solidFill>
                  <a:schemeClr val="bg1"/>
                </a:solidFill>
              </a:rPr>
              <a:t>Knew the consequences</a:t>
            </a:r>
          </a:p>
          <a:p>
            <a:pPr marL="457200" indent="-457200">
              <a:buAutoNum type="arabicPeriod"/>
            </a:pPr>
            <a:r>
              <a:rPr lang="en-NZ" dirty="0">
                <a:solidFill>
                  <a:schemeClr val="bg1"/>
                </a:solidFill>
              </a:rPr>
              <a:t>The disciples saw Jesus let freewill happen</a:t>
            </a:r>
          </a:p>
          <a:p>
            <a:pPr marL="457200" indent="-457200">
              <a:buAutoNum type="arabicPeriod"/>
            </a:pPr>
            <a:r>
              <a:rPr lang="en-NZ" dirty="0">
                <a:solidFill>
                  <a:schemeClr val="bg1"/>
                </a:solidFill>
              </a:rPr>
              <a:t>We all learn from it—Grow from it</a:t>
            </a:r>
          </a:p>
        </p:txBody>
      </p:sp>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7792019" cy="559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Jesus and Judas—</a:t>
            </a:r>
            <a:r>
              <a:rPr lang="en-NZ" u="sng" dirty="0"/>
              <a:t>What could have been done</a:t>
            </a:r>
            <a:r>
              <a:rPr lang="en-NZ" dirty="0"/>
              <a:t>?</a:t>
            </a:r>
          </a:p>
        </p:txBody>
      </p:sp>
      <p:pic>
        <p:nvPicPr>
          <p:cNvPr id="2050" name="Picture 2" descr="Jesus is Crucified | Bible Fun For Kids">
            <a:extLst>
              <a:ext uri="{FF2B5EF4-FFF2-40B4-BE49-F238E27FC236}">
                <a16:creationId xmlns:a16="http://schemas.microsoft.com/office/drawing/2014/main" id="{AC7AABD9-698E-4155-B75F-FBBF1849435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03663" y="2557328"/>
            <a:ext cx="3886200" cy="2887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634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189863" y="1825625"/>
            <a:ext cx="4954137" cy="4351338"/>
          </a:xfrm>
        </p:spPr>
        <p:txBody>
          <a:bodyPr>
            <a:normAutofit lnSpcReduction="10000"/>
          </a:bodyPr>
          <a:lstStyle/>
          <a:p>
            <a:r>
              <a:rPr lang="en-NZ" dirty="0"/>
              <a:t>Judas</a:t>
            </a:r>
          </a:p>
          <a:p>
            <a:pPr marL="457200" indent="-457200">
              <a:buAutoNum type="arabicPeriod"/>
            </a:pPr>
            <a:r>
              <a:rPr lang="en-NZ" dirty="0"/>
              <a:t>Was chosen for God’s reasons</a:t>
            </a:r>
          </a:p>
          <a:p>
            <a:pPr marL="457200" indent="-457200">
              <a:buFont typeface="Arial" panose="020B0604020202020204" pitchFamily="34" charset="0"/>
              <a:buAutoNum type="arabicPeriod"/>
            </a:pPr>
            <a:r>
              <a:rPr lang="en-NZ" dirty="0"/>
              <a:t>His evil was used as a part of God’s plan to save man</a:t>
            </a:r>
          </a:p>
          <a:p>
            <a:pPr marL="457200" indent="-457200">
              <a:buAutoNum type="arabicPeriod"/>
            </a:pPr>
            <a:r>
              <a:rPr lang="en-NZ" dirty="0"/>
              <a:t>He had complete free will</a:t>
            </a:r>
          </a:p>
          <a:p>
            <a:pPr marL="457200" indent="-457200">
              <a:buAutoNum type="arabicPeriod"/>
            </a:pPr>
            <a:r>
              <a:rPr lang="en-NZ" dirty="0"/>
              <a:t>Knew the consequences</a:t>
            </a:r>
          </a:p>
          <a:p>
            <a:pPr marL="457200" indent="-457200">
              <a:buAutoNum type="arabicPeriod"/>
            </a:pPr>
            <a:r>
              <a:rPr lang="en-NZ" dirty="0">
                <a:solidFill>
                  <a:schemeClr val="bg1"/>
                </a:solidFill>
              </a:rPr>
              <a:t>The disciples saw Jesus let freewill happen</a:t>
            </a:r>
          </a:p>
          <a:p>
            <a:pPr marL="457200" indent="-457200">
              <a:buAutoNum type="arabicPeriod"/>
            </a:pPr>
            <a:r>
              <a:rPr lang="en-NZ" dirty="0">
                <a:solidFill>
                  <a:schemeClr val="bg1"/>
                </a:solidFill>
              </a:rPr>
              <a:t>We all learn from it—Grow from it</a:t>
            </a:r>
          </a:p>
        </p:txBody>
      </p:sp>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7792019" cy="559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Jesus and Judas—</a:t>
            </a:r>
            <a:r>
              <a:rPr lang="en-NZ" u="sng" dirty="0"/>
              <a:t>What could have been done</a:t>
            </a:r>
            <a:r>
              <a:rPr lang="en-NZ" dirty="0"/>
              <a:t>?</a:t>
            </a:r>
          </a:p>
        </p:txBody>
      </p:sp>
      <p:pic>
        <p:nvPicPr>
          <p:cNvPr id="2050" name="Picture 2" descr="Jesus is Crucified | Bible Fun For Kids">
            <a:extLst>
              <a:ext uri="{FF2B5EF4-FFF2-40B4-BE49-F238E27FC236}">
                <a16:creationId xmlns:a16="http://schemas.microsoft.com/office/drawing/2014/main" id="{AC7AABD9-698E-4155-B75F-FBBF1849435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03663" y="2557328"/>
            <a:ext cx="3886200" cy="2887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605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a:t>Just Fix It!</a:t>
            </a:r>
            <a:endParaRPr lang="en-US" dirty="0"/>
          </a:p>
        </p:txBody>
      </p:sp>
      <p:sp>
        <p:nvSpPr>
          <p:cNvPr id="3" name="Subtitle 2"/>
          <p:cNvSpPr>
            <a:spLocks noGrp="1"/>
          </p:cNvSpPr>
          <p:nvPr>
            <p:ph type="subTitle" idx="1"/>
          </p:nvPr>
        </p:nvSpPr>
        <p:spPr/>
        <p:txBody>
          <a:bodyPr>
            <a:normAutofit/>
          </a:bodyPr>
          <a:lstStyle/>
          <a:p>
            <a:r>
              <a:rPr lang="en-NZ" dirty="0"/>
              <a:t>(Again, if you have to.)</a:t>
            </a:r>
            <a:endParaRPr lang="en-US" dirty="0"/>
          </a:p>
        </p:txBody>
      </p:sp>
    </p:spTree>
    <p:extLst>
      <p:ext uri="{BB962C8B-B14F-4D97-AF65-F5344CB8AC3E}">
        <p14:creationId xmlns:p14="http://schemas.microsoft.com/office/powerpoint/2010/main" val="2344189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189863" y="1825625"/>
            <a:ext cx="4954137" cy="4351338"/>
          </a:xfrm>
        </p:spPr>
        <p:txBody>
          <a:bodyPr>
            <a:normAutofit lnSpcReduction="10000"/>
          </a:bodyPr>
          <a:lstStyle/>
          <a:p>
            <a:r>
              <a:rPr lang="en-NZ" dirty="0"/>
              <a:t>Judas</a:t>
            </a:r>
          </a:p>
          <a:p>
            <a:pPr marL="457200" indent="-457200">
              <a:buAutoNum type="arabicPeriod"/>
            </a:pPr>
            <a:r>
              <a:rPr lang="en-NZ" dirty="0"/>
              <a:t>Was chosen for God’s reasons</a:t>
            </a:r>
          </a:p>
          <a:p>
            <a:pPr marL="457200" indent="-457200">
              <a:buFont typeface="Arial" panose="020B0604020202020204" pitchFamily="34" charset="0"/>
              <a:buAutoNum type="arabicPeriod"/>
            </a:pPr>
            <a:r>
              <a:rPr lang="en-NZ" dirty="0"/>
              <a:t>His evil was used as a part of God’s plan to save man</a:t>
            </a:r>
          </a:p>
          <a:p>
            <a:pPr marL="457200" indent="-457200">
              <a:buAutoNum type="arabicPeriod"/>
            </a:pPr>
            <a:r>
              <a:rPr lang="en-NZ" dirty="0"/>
              <a:t>He had complete free will</a:t>
            </a:r>
          </a:p>
          <a:p>
            <a:pPr marL="457200" indent="-457200">
              <a:buAutoNum type="arabicPeriod"/>
            </a:pPr>
            <a:r>
              <a:rPr lang="en-NZ" dirty="0"/>
              <a:t>Knew the consequences</a:t>
            </a:r>
          </a:p>
          <a:p>
            <a:pPr marL="457200" indent="-457200">
              <a:buAutoNum type="arabicPeriod"/>
            </a:pPr>
            <a:r>
              <a:rPr lang="en-NZ" dirty="0"/>
              <a:t>The disciples saw Jesus let free will happen</a:t>
            </a:r>
          </a:p>
          <a:p>
            <a:pPr marL="457200" indent="-457200">
              <a:buAutoNum type="arabicPeriod"/>
            </a:pPr>
            <a:r>
              <a:rPr lang="en-NZ" dirty="0">
                <a:solidFill>
                  <a:schemeClr val="bg1"/>
                </a:solidFill>
              </a:rPr>
              <a:t>We all learn from it—Grow from it</a:t>
            </a:r>
          </a:p>
        </p:txBody>
      </p:sp>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7792019" cy="559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Jesus and Judas—</a:t>
            </a:r>
            <a:r>
              <a:rPr lang="en-NZ" u="sng" dirty="0"/>
              <a:t>What could have been done</a:t>
            </a:r>
            <a:r>
              <a:rPr lang="en-NZ" dirty="0"/>
              <a:t>?</a:t>
            </a:r>
          </a:p>
        </p:txBody>
      </p:sp>
      <p:pic>
        <p:nvPicPr>
          <p:cNvPr id="2050" name="Picture 2" descr="Jesus is Crucified | Bible Fun For Kids">
            <a:extLst>
              <a:ext uri="{FF2B5EF4-FFF2-40B4-BE49-F238E27FC236}">
                <a16:creationId xmlns:a16="http://schemas.microsoft.com/office/drawing/2014/main" id="{AC7AABD9-698E-4155-B75F-FBBF1849435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03663" y="2557328"/>
            <a:ext cx="3886200" cy="2887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017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189863" y="1825625"/>
            <a:ext cx="4954137" cy="4351338"/>
          </a:xfrm>
        </p:spPr>
        <p:txBody>
          <a:bodyPr>
            <a:normAutofit lnSpcReduction="10000"/>
          </a:bodyPr>
          <a:lstStyle/>
          <a:p>
            <a:r>
              <a:rPr lang="en-NZ" dirty="0"/>
              <a:t>Judas</a:t>
            </a:r>
          </a:p>
          <a:p>
            <a:pPr marL="457200" indent="-457200">
              <a:buAutoNum type="arabicPeriod"/>
            </a:pPr>
            <a:r>
              <a:rPr lang="en-NZ" dirty="0"/>
              <a:t>Was chosen for God’s reasons</a:t>
            </a:r>
          </a:p>
          <a:p>
            <a:pPr marL="457200" indent="-457200">
              <a:buFont typeface="Arial" panose="020B0604020202020204" pitchFamily="34" charset="0"/>
              <a:buAutoNum type="arabicPeriod"/>
            </a:pPr>
            <a:r>
              <a:rPr lang="en-NZ" dirty="0"/>
              <a:t>His evil was used as a part of God’s plan to save man</a:t>
            </a:r>
          </a:p>
          <a:p>
            <a:pPr marL="457200" indent="-457200">
              <a:buAutoNum type="arabicPeriod"/>
            </a:pPr>
            <a:r>
              <a:rPr lang="en-NZ" dirty="0"/>
              <a:t>He had complete free will</a:t>
            </a:r>
          </a:p>
          <a:p>
            <a:pPr marL="457200" indent="-457200">
              <a:buAutoNum type="arabicPeriod"/>
            </a:pPr>
            <a:r>
              <a:rPr lang="en-NZ" dirty="0"/>
              <a:t>Knew the consequences</a:t>
            </a:r>
          </a:p>
          <a:p>
            <a:pPr marL="457200" indent="-457200">
              <a:buAutoNum type="arabicPeriod"/>
            </a:pPr>
            <a:r>
              <a:rPr lang="en-NZ" dirty="0"/>
              <a:t>The disciples saw Jesus let free will happen</a:t>
            </a:r>
          </a:p>
          <a:p>
            <a:pPr marL="457200" indent="-457200">
              <a:buAutoNum type="arabicPeriod"/>
            </a:pPr>
            <a:r>
              <a:rPr lang="en-NZ" dirty="0"/>
              <a:t>We all learn from it—Grow from it</a:t>
            </a:r>
          </a:p>
        </p:txBody>
      </p:sp>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7792019" cy="559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Jesus and Judas—</a:t>
            </a:r>
            <a:r>
              <a:rPr lang="en-NZ" u="sng" dirty="0"/>
              <a:t>What could have been done</a:t>
            </a:r>
            <a:r>
              <a:rPr lang="en-NZ" dirty="0"/>
              <a:t>?</a:t>
            </a:r>
          </a:p>
        </p:txBody>
      </p:sp>
      <p:pic>
        <p:nvPicPr>
          <p:cNvPr id="2050" name="Picture 2" descr="Jesus is Crucified | Bible Fun For Kids">
            <a:extLst>
              <a:ext uri="{FF2B5EF4-FFF2-40B4-BE49-F238E27FC236}">
                <a16:creationId xmlns:a16="http://schemas.microsoft.com/office/drawing/2014/main" id="{AC7AABD9-698E-4155-B75F-FBBF1849435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03663" y="2557328"/>
            <a:ext cx="3886200" cy="2887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756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189863" y="1825625"/>
            <a:ext cx="4954137" cy="4351338"/>
          </a:xfrm>
        </p:spPr>
        <p:txBody>
          <a:bodyPr>
            <a:normAutofit/>
          </a:bodyPr>
          <a:lstStyle/>
          <a:p>
            <a:pPr marL="457200" indent="-457200">
              <a:buAutoNum type="arabicPeriod"/>
            </a:pPr>
            <a:r>
              <a:rPr lang="en-NZ" dirty="0">
                <a:solidFill>
                  <a:schemeClr val="bg1"/>
                </a:solidFill>
              </a:rPr>
              <a:t>Killed his brother, Amnon.</a:t>
            </a:r>
          </a:p>
          <a:p>
            <a:pPr marL="457200" indent="-457200">
              <a:buAutoNum type="arabicPeriod"/>
            </a:pPr>
            <a:r>
              <a:rPr lang="en-NZ" dirty="0">
                <a:solidFill>
                  <a:schemeClr val="bg1"/>
                </a:solidFill>
              </a:rPr>
              <a:t>Banished</a:t>
            </a:r>
          </a:p>
          <a:p>
            <a:pPr marL="457200" indent="-457200">
              <a:buAutoNum type="arabicPeriod"/>
            </a:pPr>
            <a:r>
              <a:rPr lang="en-NZ" dirty="0">
                <a:solidFill>
                  <a:schemeClr val="bg1"/>
                </a:solidFill>
              </a:rPr>
              <a:t>David didn’t see him</a:t>
            </a:r>
          </a:p>
          <a:p>
            <a:pPr marL="457200" indent="-457200">
              <a:buAutoNum type="arabicPeriod"/>
            </a:pPr>
            <a:r>
              <a:rPr lang="en-NZ" dirty="0">
                <a:solidFill>
                  <a:schemeClr val="bg1"/>
                </a:solidFill>
              </a:rPr>
              <a:t>Back to Jerusalem, but wouldn’t see him</a:t>
            </a:r>
          </a:p>
          <a:p>
            <a:pPr marL="457200" indent="-457200">
              <a:buAutoNum type="arabicPeriod"/>
            </a:pPr>
            <a:r>
              <a:rPr lang="en-NZ" dirty="0">
                <a:solidFill>
                  <a:schemeClr val="bg1"/>
                </a:solidFill>
              </a:rPr>
              <a:t>Absalom attempted to take the kingdom</a:t>
            </a:r>
          </a:p>
          <a:p>
            <a:pPr marL="457200" indent="-457200">
              <a:buAutoNum type="arabicPeriod"/>
            </a:pPr>
            <a:r>
              <a:rPr lang="en-NZ" dirty="0">
                <a:solidFill>
                  <a:schemeClr val="bg1"/>
                </a:solidFill>
              </a:rPr>
              <a:t>Defeated and killed by Joab</a:t>
            </a:r>
            <a:endParaRPr lang="en-US" dirty="0">
              <a:solidFill>
                <a:schemeClr val="bg1"/>
              </a:solidFill>
            </a:endParaRPr>
          </a:p>
        </p:txBody>
      </p:sp>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7792019" cy="559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King David and Absalom</a:t>
            </a:r>
          </a:p>
        </p:txBody>
      </p:sp>
      <p:pic>
        <p:nvPicPr>
          <p:cNvPr id="7" name="Content Placeholder 6">
            <a:extLst>
              <a:ext uri="{FF2B5EF4-FFF2-40B4-BE49-F238E27FC236}">
                <a16:creationId xmlns:a16="http://schemas.microsoft.com/office/drawing/2014/main" id="{97C03674-D875-4C2F-AFFD-F231DE701ED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3803" y="1608519"/>
            <a:ext cx="3702038" cy="4792281"/>
          </a:xfrm>
        </p:spPr>
      </p:pic>
    </p:spTree>
    <p:extLst>
      <p:ext uri="{BB962C8B-B14F-4D97-AF65-F5344CB8AC3E}">
        <p14:creationId xmlns:p14="http://schemas.microsoft.com/office/powerpoint/2010/main" val="498566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189863" y="1825625"/>
            <a:ext cx="4954137" cy="4351338"/>
          </a:xfrm>
        </p:spPr>
        <p:txBody>
          <a:bodyPr>
            <a:normAutofit/>
          </a:bodyPr>
          <a:lstStyle/>
          <a:p>
            <a:pPr marL="457200" indent="-457200">
              <a:buAutoNum type="arabicPeriod"/>
            </a:pPr>
            <a:r>
              <a:rPr lang="en-NZ" dirty="0"/>
              <a:t>Killed his brother, Amnon.</a:t>
            </a:r>
          </a:p>
          <a:p>
            <a:pPr marL="457200" indent="-457200">
              <a:buAutoNum type="arabicPeriod"/>
            </a:pPr>
            <a:r>
              <a:rPr lang="en-NZ" dirty="0"/>
              <a:t>Banished</a:t>
            </a:r>
          </a:p>
          <a:p>
            <a:pPr marL="457200" indent="-457200">
              <a:buAutoNum type="arabicPeriod"/>
            </a:pPr>
            <a:r>
              <a:rPr lang="en-NZ" dirty="0"/>
              <a:t>David didn’t see him</a:t>
            </a:r>
          </a:p>
          <a:p>
            <a:pPr marL="457200" indent="-457200">
              <a:buAutoNum type="arabicPeriod"/>
            </a:pPr>
            <a:r>
              <a:rPr lang="en-NZ" dirty="0"/>
              <a:t>Back to Jerusalem, but wouldn’t see him</a:t>
            </a:r>
          </a:p>
          <a:p>
            <a:pPr marL="457200" indent="-457200">
              <a:buAutoNum type="arabicPeriod"/>
            </a:pPr>
            <a:r>
              <a:rPr lang="en-NZ" dirty="0"/>
              <a:t>Absalom attempted to take the kingdom</a:t>
            </a:r>
          </a:p>
          <a:p>
            <a:pPr marL="457200" indent="-457200">
              <a:buAutoNum type="arabicPeriod"/>
            </a:pPr>
            <a:r>
              <a:rPr lang="en-NZ" dirty="0"/>
              <a:t>Defeated and killed by Joab</a:t>
            </a:r>
            <a:endParaRPr lang="en-US" dirty="0"/>
          </a:p>
        </p:txBody>
      </p:sp>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7792019" cy="559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King David and Absalom</a:t>
            </a:r>
          </a:p>
        </p:txBody>
      </p:sp>
      <p:pic>
        <p:nvPicPr>
          <p:cNvPr id="7" name="Content Placeholder 6">
            <a:extLst>
              <a:ext uri="{FF2B5EF4-FFF2-40B4-BE49-F238E27FC236}">
                <a16:creationId xmlns:a16="http://schemas.microsoft.com/office/drawing/2014/main" id="{97C03674-D875-4C2F-AFFD-F231DE701ED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3803" y="1608519"/>
            <a:ext cx="3702038" cy="4792281"/>
          </a:xfrm>
        </p:spPr>
      </p:pic>
    </p:spTree>
    <p:extLst>
      <p:ext uri="{BB962C8B-B14F-4D97-AF65-F5344CB8AC3E}">
        <p14:creationId xmlns:p14="http://schemas.microsoft.com/office/powerpoint/2010/main" val="2330483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189863" y="1825625"/>
            <a:ext cx="4954137" cy="4351338"/>
          </a:xfrm>
        </p:spPr>
        <p:txBody>
          <a:bodyPr>
            <a:normAutofit/>
          </a:bodyPr>
          <a:lstStyle/>
          <a:p>
            <a:r>
              <a:rPr lang="en-NZ" dirty="0"/>
              <a:t>David</a:t>
            </a:r>
          </a:p>
          <a:p>
            <a:pPr marL="457200" indent="-457200">
              <a:buAutoNum type="arabicPeriod"/>
            </a:pPr>
            <a:r>
              <a:rPr lang="en-NZ" dirty="0">
                <a:solidFill>
                  <a:schemeClr val="bg1"/>
                </a:solidFill>
              </a:rPr>
              <a:t>Watched his children</a:t>
            </a:r>
          </a:p>
          <a:p>
            <a:pPr marL="457200" indent="-457200">
              <a:buAutoNum type="arabicPeriod"/>
            </a:pPr>
            <a:r>
              <a:rPr lang="en-NZ" dirty="0">
                <a:solidFill>
                  <a:schemeClr val="bg1"/>
                </a:solidFill>
              </a:rPr>
              <a:t>Punished Amnon</a:t>
            </a:r>
          </a:p>
          <a:p>
            <a:pPr marL="457200" indent="-457200">
              <a:buAutoNum type="arabicPeriod"/>
            </a:pPr>
            <a:r>
              <a:rPr lang="en-NZ" dirty="0">
                <a:solidFill>
                  <a:schemeClr val="bg1"/>
                </a:solidFill>
              </a:rPr>
              <a:t>Kept Absalom close</a:t>
            </a:r>
          </a:p>
        </p:txBody>
      </p:sp>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8420669" cy="55955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King David and Absalom—</a:t>
            </a:r>
            <a:r>
              <a:rPr lang="en-NZ" u="sng" dirty="0"/>
              <a:t>What could David have done</a:t>
            </a:r>
            <a:r>
              <a:rPr lang="en-NZ" dirty="0"/>
              <a:t>?</a:t>
            </a:r>
          </a:p>
        </p:txBody>
      </p:sp>
      <p:pic>
        <p:nvPicPr>
          <p:cNvPr id="7" name="Content Placeholder 6">
            <a:extLst>
              <a:ext uri="{FF2B5EF4-FFF2-40B4-BE49-F238E27FC236}">
                <a16:creationId xmlns:a16="http://schemas.microsoft.com/office/drawing/2014/main" id="{97C03674-D875-4C2F-AFFD-F231DE701ED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3803" y="1608519"/>
            <a:ext cx="3702038" cy="4792281"/>
          </a:xfrm>
        </p:spPr>
      </p:pic>
    </p:spTree>
    <p:extLst>
      <p:ext uri="{BB962C8B-B14F-4D97-AF65-F5344CB8AC3E}">
        <p14:creationId xmlns:p14="http://schemas.microsoft.com/office/powerpoint/2010/main" val="2256510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189863" y="1825625"/>
            <a:ext cx="4954137" cy="4351338"/>
          </a:xfrm>
        </p:spPr>
        <p:txBody>
          <a:bodyPr>
            <a:normAutofit/>
          </a:bodyPr>
          <a:lstStyle/>
          <a:p>
            <a:r>
              <a:rPr lang="en-NZ" dirty="0"/>
              <a:t>David</a:t>
            </a:r>
          </a:p>
          <a:p>
            <a:pPr marL="457200" indent="-457200">
              <a:buAutoNum type="arabicPeriod"/>
            </a:pPr>
            <a:r>
              <a:rPr lang="en-NZ" dirty="0"/>
              <a:t>Watched his children</a:t>
            </a:r>
          </a:p>
          <a:p>
            <a:pPr marL="457200" indent="-457200">
              <a:buAutoNum type="arabicPeriod"/>
            </a:pPr>
            <a:r>
              <a:rPr lang="en-NZ" dirty="0">
                <a:solidFill>
                  <a:schemeClr val="bg1"/>
                </a:solidFill>
              </a:rPr>
              <a:t>Punished Amnon</a:t>
            </a:r>
          </a:p>
          <a:p>
            <a:pPr marL="457200" indent="-457200">
              <a:buAutoNum type="arabicPeriod"/>
            </a:pPr>
            <a:r>
              <a:rPr lang="en-NZ" dirty="0">
                <a:solidFill>
                  <a:schemeClr val="bg1"/>
                </a:solidFill>
              </a:rPr>
              <a:t>Kept Absalom close</a:t>
            </a:r>
          </a:p>
        </p:txBody>
      </p:sp>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8420669" cy="55955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King David and Absalom—</a:t>
            </a:r>
            <a:r>
              <a:rPr lang="en-NZ" u="sng" dirty="0"/>
              <a:t>What could David have done</a:t>
            </a:r>
            <a:r>
              <a:rPr lang="en-NZ" dirty="0"/>
              <a:t>?</a:t>
            </a:r>
          </a:p>
        </p:txBody>
      </p:sp>
      <p:pic>
        <p:nvPicPr>
          <p:cNvPr id="7" name="Content Placeholder 6">
            <a:extLst>
              <a:ext uri="{FF2B5EF4-FFF2-40B4-BE49-F238E27FC236}">
                <a16:creationId xmlns:a16="http://schemas.microsoft.com/office/drawing/2014/main" id="{97C03674-D875-4C2F-AFFD-F231DE701ED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3803" y="1608519"/>
            <a:ext cx="3702038" cy="4792281"/>
          </a:xfrm>
        </p:spPr>
      </p:pic>
    </p:spTree>
    <p:extLst>
      <p:ext uri="{BB962C8B-B14F-4D97-AF65-F5344CB8AC3E}">
        <p14:creationId xmlns:p14="http://schemas.microsoft.com/office/powerpoint/2010/main" val="993430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189863" y="1825625"/>
            <a:ext cx="4954137" cy="4351338"/>
          </a:xfrm>
        </p:spPr>
        <p:txBody>
          <a:bodyPr>
            <a:normAutofit/>
          </a:bodyPr>
          <a:lstStyle/>
          <a:p>
            <a:r>
              <a:rPr lang="en-NZ" dirty="0"/>
              <a:t>David</a:t>
            </a:r>
          </a:p>
          <a:p>
            <a:pPr marL="457200" indent="-457200">
              <a:buAutoNum type="arabicPeriod"/>
            </a:pPr>
            <a:r>
              <a:rPr lang="en-NZ" dirty="0"/>
              <a:t>Watched his children</a:t>
            </a:r>
          </a:p>
          <a:p>
            <a:pPr marL="457200" indent="-457200">
              <a:buAutoNum type="arabicPeriod"/>
            </a:pPr>
            <a:r>
              <a:rPr lang="en-NZ" dirty="0"/>
              <a:t>Punished Amnon</a:t>
            </a:r>
          </a:p>
          <a:p>
            <a:pPr marL="457200" indent="-457200">
              <a:buAutoNum type="arabicPeriod"/>
            </a:pPr>
            <a:r>
              <a:rPr lang="en-NZ" dirty="0">
                <a:solidFill>
                  <a:schemeClr val="bg1"/>
                </a:solidFill>
              </a:rPr>
              <a:t>Kept Absalom close</a:t>
            </a:r>
          </a:p>
        </p:txBody>
      </p:sp>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8420669" cy="55955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King David and Absalom—</a:t>
            </a:r>
            <a:r>
              <a:rPr lang="en-NZ" u="sng" dirty="0"/>
              <a:t>What could David have done</a:t>
            </a:r>
            <a:r>
              <a:rPr lang="en-NZ" dirty="0"/>
              <a:t>?</a:t>
            </a:r>
          </a:p>
        </p:txBody>
      </p:sp>
      <p:pic>
        <p:nvPicPr>
          <p:cNvPr id="7" name="Content Placeholder 6">
            <a:extLst>
              <a:ext uri="{FF2B5EF4-FFF2-40B4-BE49-F238E27FC236}">
                <a16:creationId xmlns:a16="http://schemas.microsoft.com/office/drawing/2014/main" id="{97C03674-D875-4C2F-AFFD-F231DE701ED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3803" y="1608519"/>
            <a:ext cx="3702038" cy="4792281"/>
          </a:xfrm>
        </p:spPr>
      </p:pic>
    </p:spTree>
    <p:extLst>
      <p:ext uri="{BB962C8B-B14F-4D97-AF65-F5344CB8AC3E}">
        <p14:creationId xmlns:p14="http://schemas.microsoft.com/office/powerpoint/2010/main" val="1618770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189863" y="1825625"/>
            <a:ext cx="4954137" cy="4351338"/>
          </a:xfrm>
        </p:spPr>
        <p:txBody>
          <a:bodyPr>
            <a:normAutofit/>
          </a:bodyPr>
          <a:lstStyle/>
          <a:p>
            <a:r>
              <a:rPr lang="en-NZ" dirty="0"/>
              <a:t>David</a:t>
            </a:r>
          </a:p>
          <a:p>
            <a:pPr marL="457200" indent="-457200">
              <a:buAutoNum type="arabicPeriod"/>
            </a:pPr>
            <a:r>
              <a:rPr lang="en-NZ" dirty="0"/>
              <a:t>Watched his children</a:t>
            </a:r>
          </a:p>
          <a:p>
            <a:pPr marL="457200" indent="-457200">
              <a:buAutoNum type="arabicPeriod"/>
            </a:pPr>
            <a:r>
              <a:rPr lang="en-NZ" dirty="0"/>
              <a:t>Punished Amnon</a:t>
            </a:r>
          </a:p>
          <a:p>
            <a:pPr marL="457200" indent="-457200">
              <a:buAutoNum type="arabicPeriod"/>
            </a:pPr>
            <a:r>
              <a:rPr lang="en-NZ" dirty="0"/>
              <a:t>Kept Absalom close</a:t>
            </a:r>
          </a:p>
        </p:txBody>
      </p:sp>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8420669" cy="55955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King David and Absalom—</a:t>
            </a:r>
            <a:r>
              <a:rPr lang="en-NZ" u="sng" dirty="0"/>
              <a:t>What could David have done</a:t>
            </a:r>
            <a:r>
              <a:rPr lang="en-NZ" dirty="0"/>
              <a:t>?</a:t>
            </a:r>
          </a:p>
        </p:txBody>
      </p:sp>
      <p:pic>
        <p:nvPicPr>
          <p:cNvPr id="7" name="Content Placeholder 6">
            <a:extLst>
              <a:ext uri="{FF2B5EF4-FFF2-40B4-BE49-F238E27FC236}">
                <a16:creationId xmlns:a16="http://schemas.microsoft.com/office/drawing/2014/main" id="{97C03674-D875-4C2F-AFFD-F231DE701ED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3803" y="1608519"/>
            <a:ext cx="3702038" cy="4792281"/>
          </a:xfrm>
        </p:spPr>
      </p:pic>
    </p:spTree>
    <p:extLst>
      <p:ext uri="{BB962C8B-B14F-4D97-AF65-F5344CB8AC3E}">
        <p14:creationId xmlns:p14="http://schemas.microsoft.com/office/powerpoint/2010/main" val="4263861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189863" y="1825625"/>
            <a:ext cx="4954137" cy="4351338"/>
          </a:xfrm>
        </p:spPr>
        <p:txBody>
          <a:bodyPr>
            <a:normAutofit/>
          </a:bodyPr>
          <a:lstStyle/>
          <a:p>
            <a:r>
              <a:rPr lang="en-NZ" dirty="0"/>
              <a:t>Absalom</a:t>
            </a:r>
          </a:p>
          <a:p>
            <a:pPr marL="457200" indent="-457200">
              <a:buAutoNum type="arabicPeriod"/>
            </a:pPr>
            <a:r>
              <a:rPr lang="en-NZ" dirty="0">
                <a:solidFill>
                  <a:schemeClr val="bg1"/>
                </a:solidFill>
              </a:rPr>
              <a:t>God used his evil to punish David’s sin</a:t>
            </a:r>
          </a:p>
          <a:p>
            <a:pPr marL="457200" indent="-457200">
              <a:buAutoNum type="arabicPeriod"/>
            </a:pPr>
            <a:r>
              <a:rPr lang="en-NZ" dirty="0">
                <a:solidFill>
                  <a:schemeClr val="bg1"/>
                </a:solidFill>
              </a:rPr>
              <a:t>Needed the firm hand of his father</a:t>
            </a:r>
          </a:p>
          <a:p>
            <a:pPr marL="457200" indent="-457200">
              <a:buAutoNum type="arabicPeriod"/>
            </a:pPr>
            <a:endParaRPr lang="en-NZ" dirty="0"/>
          </a:p>
        </p:txBody>
      </p:sp>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8420669" cy="55955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King David and Absalom—</a:t>
            </a:r>
            <a:r>
              <a:rPr lang="en-NZ" u="sng" dirty="0"/>
              <a:t>What could David have done</a:t>
            </a:r>
            <a:r>
              <a:rPr lang="en-NZ" dirty="0"/>
              <a:t>?</a:t>
            </a:r>
          </a:p>
        </p:txBody>
      </p:sp>
      <p:pic>
        <p:nvPicPr>
          <p:cNvPr id="7" name="Content Placeholder 6">
            <a:extLst>
              <a:ext uri="{FF2B5EF4-FFF2-40B4-BE49-F238E27FC236}">
                <a16:creationId xmlns:a16="http://schemas.microsoft.com/office/drawing/2014/main" id="{97C03674-D875-4C2F-AFFD-F231DE701ED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3803" y="1608519"/>
            <a:ext cx="3702038" cy="4792281"/>
          </a:xfrm>
        </p:spPr>
      </p:pic>
    </p:spTree>
    <p:extLst>
      <p:ext uri="{BB962C8B-B14F-4D97-AF65-F5344CB8AC3E}">
        <p14:creationId xmlns:p14="http://schemas.microsoft.com/office/powerpoint/2010/main" val="2030909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189863" y="1825625"/>
            <a:ext cx="4954137" cy="4351338"/>
          </a:xfrm>
        </p:spPr>
        <p:txBody>
          <a:bodyPr>
            <a:normAutofit/>
          </a:bodyPr>
          <a:lstStyle/>
          <a:p>
            <a:r>
              <a:rPr lang="en-NZ" dirty="0"/>
              <a:t>Absalom</a:t>
            </a:r>
          </a:p>
          <a:p>
            <a:pPr marL="457200" indent="-457200">
              <a:buAutoNum type="arabicPeriod"/>
            </a:pPr>
            <a:r>
              <a:rPr lang="en-NZ" dirty="0"/>
              <a:t>God used his evil to punish David’s sin</a:t>
            </a:r>
          </a:p>
          <a:p>
            <a:pPr marL="457200" indent="-457200">
              <a:buAutoNum type="arabicPeriod"/>
            </a:pPr>
            <a:r>
              <a:rPr lang="en-NZ" dirty="0">
                <a:solidFill>
                  <a:schemeClr val="bg1"/>
                </a:solidFill>
              </a:rPr>
              <a:t>Needed the firm hand of his father</a:t>
            </a:r>
          </a:p>
          <a:p>
            <a:pPr marL="457200" indent="-457200">
              <a:buAutoNum type="arabicPeriod"/>
            </a:pPr>
            <a:endParaRPr lang="en-NZ" dirty="0"/>
          </a:p>
        </p:txBody>
      </p:sp>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8420669" cy="55955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King David and Absalom—</a:t>
            </a:r>
            <a:r>
              <a:rPr lang="en-NZ" u="sng" dirty="0"/>
              <a:t>What could David have done</a:t>
            </a:r>
            <a:r>
              <a:rPr lang="en-NZ" dirty="0"/>
              <a:t>?</a:t>
            </a:r>
          </a:p>
        </p:txBody>
      </p:sp>
      <p:pic>
        <p:nvPicPr>
          <p:cNvPr id="7" name="Content Placeholder 6">
            <a:extLst>
              <a:ext uri="{FF2B5EF4-FFF2-40B4-BE49-F238E27FC236}">
                <a16:creationId xmlns:a16="http://schemas.microsoft.com/office/drawing/2014/main" id="{97C03674-D875-4C2F-AFFD-F231DE701ED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3803" y="1608519"/>
            <a:ext cx="3702038" cy="4792281"/>
          </a:xfrm>
        </p:spPr>
      </p:pic>
    </p:spTree>
    <p:extLst>
      <p:ext uri="{BB962C8B-B14F-4D97-AF65-F5344CB8AC3E}">
        <p14:creationId xmlns:p14="http://schemas.microsoft.com/office/powerpoint/2010/main" val="3245331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to Teach Kids About Judas&amp;#39; Life and God&amp;#39;s Redemption">
            <a:extLst>
              <a:ext uri="{FF2B5EF4-FFF2-40B4-BE49-F238E27FC236}">
                <a16:creationId xmlns:a16="http://schemas.microsoft.com/office/drawing/2014/main" id="{72BE7F1F-EFFE-4E2F-A48D-8FAEEA7ADF8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61569" y="1825625"/>
            <a:ext cx="6020861" cy="435133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5">
            <a:extLst>
              <a:ext uri="{FF2B5EF4-FFF2-40B4-BE49-F238E27FC236}">
                <a16:creationId xmlns:a16="http://schemas.microsoft.com/office/drawing/2014/main" id="{27CCADD2-5708-486D-81A5-AD47EBF186E1}"/>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sp>
        <p:nvSpPr>
          <p:cNvPr id="10" name="Content Placeholder 2">
            <a:extLst>
              <a:ext uri="{FF2B5EF4-FFF2-40B4-BE49-F238E27FC236}">
                <a16:creationId xmlns:a16="http://schemas.microsoft.com/office/drawing/2014/main" id="{287B79D6-368E-465C-9894-B1FEB8D1D1BC}"/>
              </a:ext>
            </a:extLst>
          </p:cNvPr>
          <p:cNvSpPr txBox="1">
            <a:spLocks/>
          </p:cNvSpPr>
          <p:nvPr/>
        </p:nvSpPr>
        <p:spPr>
          <a:xfrm>
            <a:off x="723331" y="764275"/>
            <a:ext cx="7792019" cy="559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Jesus and Judas—</a:t>
            </a:r>
            <a:r>
              <a:rPr lang="en-NZ" u="sng" dirty="0"/>
              <a:t>He betrayed Jesus</a:t>
            </a:r>
            <a:r>
              <a:rPr lang="en-NZ" dirty="0"/>
              <a:t>.</a:t>
            </a:r>
            <a:endParaRPr lang="en-NZ" u="sng" dirty="0"/>
          </a:p>
        </p:txBody>
      </p:sp>
    </p:spTree>
    <p:extLst>
      <p:ext uri="{BB962C8B-B14F-4D97-AF65-F5344CB8AC3E}">
        <p14:creationId xmlns:p14="http://schemas.microsoft.com/office/powerpoint/2010/main" val="1732474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189863" y="1825625"/>
            <a:ext cx="4954137" cy="4351338"/>
          </a:xfrm>
        </p:spPr>
        <p:txBody>
          <a:bodyPr>
            <a:normAutofit/>
          </a:bodyPr>
          <a:lstStyle/>
          <a:p>
            <a:r>
              <a:rPr lang="en-NZ" dirty="0"/>
              <a:t>Absalom</a:t>
            </a:r>
          </a:p>
          <a:p>
            <a:pPr marL="457200" indent="-457200">
              <a:buAutoNum type="arabicPeriod"/>
            </a:pPr>
            <a:r>
              <a:rPr lang="en-NZ" dirty="0"/>
              <a:t>God used his evil to punish David’s sin</a:t>
            </a:r>
          </a:p>
          <a:p>
            <a:pPr marL="457200" indent="-457200">
              <a:buAutoNum type="arabicPeriod"/>
            </a:pPr>
            <a:r>
              <a:rPr lang="en-NZ" dirty="0"/>
              <a:t>Needed the firm hand of his father</a:t>
            </a:r>
          </a:p>
          <a:p>
            <a:pPr marL="457200" indent="-457200">
              <a:buAutoNum type="arabicPeriod"/>
            </a:pPr>
            <a:endParaRPr lang="en-NZ" dirty="0"/>
          </a:p>
        </p:txBody>
      </p:sp>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8420669" cy="55955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King David and Absalom—</a:t>
            </a:r>
            <a:r>
              <a:rPr lang="en-NZ" u="sng" dirty="0"/>
              <a:t>What could David have done</a:t>
            </a:r>
            <a:r>
              <a:rPr lang="en-NZ" dirty="0"/>
              <a:t>?</a:t>
            </a:r>
          </a:p>
        </p:txBody>
      </p:sp>
      <p:pic>
        <p:nvPicPr>
          <p:cNvPr id="7" name="Content Placeholder 6">
            <a:extLst>
              <a:ext uri="{FF2B5EF4-FFF2-40B4-BE49-F238E27FC236}">
                <a16:creationId xmlns:a16="http://schemas.microsoft.com/office/drawing/2014/main" id="{97C03674-D875-4C2F-AFFD-F231DE701ED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3803" y="1608519"/>
            <a:ext cx="3702038" cy="4792281"/>
          </a:xfrm>
        </p:spPr>
      </p:pic>
    </p:spTree>
    <p:extLst>
      <p:ext uri="{BB962C8B-B14F-4D97-AF65-F5344CB8AC3E}">
        <p14:creationId xmlns:p14="http://schemas.microsoft.com/office/powerpoint/2010/main" val="410106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8420669" cy="559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Your Opponent at Law wants to sue you!</a:t>
            </a:r>
          </a:p>
        </p:txBody>
      </p:sp>
      <p:sp>
        <p:nvSpPr>
          <p:cNvPr id="11" name="Content Placeholder 10">
            <a:extLst>
              <a:ext uri="{FF2B5EF4-FFF2-40B4-BE49-F238E27FC236}">
                <a16:creationId xmlns:a16="http://schemas.microsoft.com/office/drawing/2014/main" id="{29C50482-55B1-4F2E-993C-91A28EC11D2A}"/>
              </a:ext>
            </a:extLst>
          </p:cNvPr>
          <p:cNvSpPr>
            <a:spLocks noGrp="1"/>
          </p:cNvSpPr>
          <p:nvPr>
            <p:ph sz="half" idx="1"/>
          </p:nvPr>
        </p:nvSpPr>
        <p:spPr/>
        <p:txBody>
          <a:bodyPr/>
          <a:lstStyle/>
          <a:p>
            <a:endParaRPr lang="en-NZ"/>
          </a:p>
        </p:txBody>
      </p:sp>
      <p:sp>
        <p:nvSpPr>
          <p:cNvPr id="13" name="Content Placeholder 12">
            <a:extLst>
              <a:ext uri="{FF2B5EF4-FFF2-40B4-BE49-F238E27FC236}">
                <a16:creationId xmlns:a16="http://schemas.microsoft.com/office/drawing/2014/main" id="{EFF33823-8F21-4D23-810D-99694C0F24B6}"/>
              </a:ext>
            </a:extLst>
          </p:cNvPr>
          <p:cNvSpPr>
            <a:spLocks noGrp="1"/>
          </p:cNvSpPr>
          <p:nvPr>
            <p:ph sz="half" idx="2"/>
          </p:nvPr>
        </p:nvSpPr>
        <p:spPr/>
        <p:txBody>
          <a:bodyPr/>
          <a:lstStyle/>
          <a:p>
            <a:endParaRPr lang="en-NZ"/>
          </a:p>
        </p:txBody>
      </p:sp>
    </p:spTree>
    <p:extLst>
      <p:ext uri="{BB962C8B-B14F-4D97-AF65-F5344CB8AC3E}">
        <p14:creationId xmlns:p14="http://schemas.microsoft.com/office/powerpoint/2010/main" val="1198486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8420669" cy="559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Your Opponent at Law wants to sue you!</a:t>
            </a:r>
          </a:p>
        </p:txBody>
      </p:sp>
      <p:pic>
        <p:nvPicPr>
          <p:cNvPr id="9" name="Content Placeholder 7">
            <a:extLst>
              <a:ext uri="{FF2B5EF4-FFF2-40B4-BE49-F238E27FC236}">
                <a16:creationId xmlns:a16="http://schemas.microsoft.com/office/drawing/2014/main" id="{33A8EE9C-D213-46A0-AF7C-27066A4EC6A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23331" y="1901489"/>
            <a:ext cx="3432050" cy="3898809"/>
          </a:xfrm>
        </p:spPr>
      </p:pic>
      <p:pic>
        <p:nvPicPr>
          <p:cNvPr id="10" name="Content Placeholder 6">
            <a:extLst>
              <a:ext uri="{FF2B5EF4-FFF2-40B4-BE49-F238E27FC236}">
                <a16:creationId xmlns:a16="http://schemas.microsoft.com/office/drawing/2014/main" id="{EAE9D887-D295-4CEB-9DE2-497BEE83E75E}"/>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1219" r="21486"/>
          <a:stretch/>
        </p:blipFill>
        <p:spPr>
          <a:xfrm>
            <a:off x="5240740" y="2224586"/>
            <a:ext cx="3229086" cy="3170186"/>
          </a:xfrm>
        </p:spPr>
      </p:pic>
    </p:spTree>
    <p:extLst>
      <p:ext uri="{BB962C8B-B14F-4D97-AF65-F5344CB8AC3E}">
        <p14:creationId xmlns:p14="http://schemas.microsoft.com/office/powerpoint/2010/main" val="3254843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8420669" cy="559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Your Opponent at Law wants to sue you! </a:t>
            </a:r>
            <a:r>
              <a:rPr lang="en-NZ" u="sng" dirty="0"/>
              <a:t>What to do</a:t>
            </a:r>
            <a:r>
              <a:rPr lang="en-NZ" dirty="0"/>
              <a:t>?</a:t>
            </a:r>
          </a:p>
        </p:txBody>
      </p:sp>
      <p:sp>
        <p:nvSpPr>
          <p:cNvPr id="3" name="Content Placeholder 2">
            <a:extLst>
              <a:ext uri="{FF2B5EF4-FFF2-40B4-BE49-F238E27FC236}">
                <a16:creationId xmlns:a16="http://schemas.microsoft.com/office/drawing/2014/main" id="{F2625520-11B7-4240-8C4C-07DA9F91D534}"/>
              </a:ext>
            </a:extLst>
          </p:cNvPr>
          <p:cNvSpPr>
            <a:spLocks noGrp="1"/>
          </p:cNvSpPr>
          <p:nvPr>
            <p:ph sz="half" idx="2"/>
          </p:nvPr>
        </p:nvSpPr>
        <p:spPr/>
        <p:txBody>
          <a:bodyPr>
            <a:normAutofit fontScale="92500" lnSpcReduction="20000"/>
          </a:bodyPr>
          <a:lstStyle/>
          <a:p>
            <a:r>
              <a:rPr lang="en-NZ" dirty="0"/>
              <a:t>Matthew 5:25—</a:t>
            </a:r>
          </a:p>
          <a:p>
            <a:r>
              <a:rPr lang="en-NZ" dirty="0"/>
              <a:t>Make friends quickly with your opponent at law while you are with him on the way, so that your opponent may not hand you over to the judge, and the judge to the officer, and you be thrown into prison. </a:t>
            </a:r>
            <a:r>
              <a:rPr lang="en-NZ" baseline="30000" dirty="0"/>
              <a:t>26 </a:t>
            </a:r>
            <a:r>
              <a:rPr lang="en-NZ" dirty="0"/>
              <a:t>Truly I say to you, you will not come out of there until you have paid up the last cent. (NASB)</a:t>
            </a:r>
          </a:p>
        </p:txBody>
      </p:sp>
      <p:pic>
        <p:nvPicPr>
          <p:cNvPr id="11" name="Content Placeholder 7">
            <a:extLst>
              <a:ext uri="{FF2B5EF4-FFF2-40B4-BE49-F238E27FC236}">
                <a16:creationId xmlns:a16="http://schemas.microsoft.com/office/drawing/2014/main" id="{7C1A9C7A-687B-4C27-B19D-020E3FBB470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1193" y="2216849"/>
            <a:ext cx="4274595" cy="3419676"/>
          </a:xfrm>
        </p:spPr>
      </p:pic>
    </p:spTree>
    <p:extLst>
      <p:ext uri="{BB962C8B-B14F-4D97-AF65-F5344CB8AC3E}">
        <p14:creationId xmlns:p14="http://schemas.microsoft.com/office/powerpoint/2010/main" val="3031749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8420669" cy="559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If anyone wants to sue you and take your shirt…?</a:t>
            </a:r>
          </a:p>
        </p:txBody>
      </p:sp>
      <p:sp>
        <p:nvSpPr>
          <p:cNvPr id="10" name="Text Placeholder 2">
            <a:extLst>
              <a:ext uri="{FF2B5EF4-FFF2-40B4-BE49-F238E27FC236}">
                <a16:creationId xmlns:a16="http://schemas.microsoft.com/office/drawing/2014/main" id="{EA197BBD-F60D-43CF-8B5D-2379BFE8FB76}"/>
              </a:ext>
            </a:extLst>
          </p:cNvPr>
          <p:cNvSpPr txBox="1">
            <a:spLocks/>
          </p:cNvSpPr>
          <p:nvPr/>
        </p:nvSpPr>
        <p:spPr>
          <a:xfrm>
            <a:off x="6132561" y="2930529"/>
            <a:ext cx="2806723" cy="7814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Matthew 5:40</a:t>
            </a:r>
          </a:p>
        </p:txBody>
      </p:sp>
    </p:spTree>
    <p:extLst>
      <p:ext uri="{BB962C8B-B14F-4D97-AF65-F5344CB8AC3E}">
        <p14:creationId xmlns:p14="http://schemas.microsoft.com/office/powerpoint/2010/main" val="9350015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8420669" cy="559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If anyone wants to sue you and take your shirt…?</a:t>
            </a:r>
          </a:p>
        </p:txBody>
      </p:sp>
      <p:pic>
        <p:nvPicPr>
          <p:cNvPr id="9" name="Content Placeholder 6">
            <a:extLst>
              <a:ext uri="{FF2B5EF4-FFF2-40B4-BE49-F238E27FC236}">
                <a16:creationId xmlns:a16="http://schemas.microsoft.com/office/drawing/2014/main" id="{C4D10575-6C58-4930-8CD4-F8FED2CBBC8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28651" y="1825624"/>
            <a:ext cx="5354156" cy="4015617"/>
          </a:xfrm>
        </p:spPr>
      </p:pic>
      <p:sp>
        <p:nvSpPr>
          <p:cNvPr id="10" name="Text Placeholder 2">
            <a:extLst>
              <a:ext uri="{FF2B5EF4-FFF2-40B4-BE49-F238E27FC236}">
                <a16:creationId xmlns:a16="http://schemas.microsoft.com/office/drawing/2014/main" id="{EA197BBD-F60D-43CF-8B5D-2379BFE8FB76}"/>
              </a:ext>
            </a:extLst>
          </p:cNvPr>
          <p:cNvSpPr txBox="1">
            <a:spLocks/>
          </p:cNvSpPr>
          <p:nvPr/>
        </p:nvSpPr>
        <p:spPr>
          <a:xfrm>
            <a:off x="6132561" y="2930529"/>
            <a:ext cx="2806723" cy="7814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Matthew 5:40</a:t>
            </a:r>
          </a:p>
        </p:txBody>
      </p:sp>
    </p:spTree>
    <p:extLst>
      <p:ext uri="{BB962C8B-B14F-4D97-AF65-F5344CB8AC3E}">
        <p14:creationId xmlns:p14="http://schemas.microsoft.com/office/powerpoint/2010/main" val="3166823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4"/>
            <a:ext cx="8420669" cy="94169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If anyone wants to sue you and take your shirt…?</a:t>
            </a:r>
          </a:p>
          <a:p>
            <a:r>
              <a:rPr lang="en-NZ" dirty="0"/>
              <a:t>—</a:t>
            </a:r>
            <a:r>
              <a:rPr lang="en-NZ" u="sng" dirty="0"/>
              <a:t>What to do</a:t>
            </a:r>
            <a:r>
              <a:rPr lang="en-NZ" dirty="0"/>
              <a:t>?</a:t>
            </a:r>
          </a:p>
        </p:txBody>
      </p:sp>
      <p:pic>
        <p:nvPicPr>
          <p:cNvPr id="7" name="Content Placeholder 8">
            <a:extLst>
              <a:ext uri="{FF2B5EF4-FFF2-40B4-BE49-F238E27FC236}">
                <a16:creationId xmlns:a16="http://schemas.microsoft.com/office/drawing/2014/main" id="{65DABC5E-8F0B-4DA8-9710-18B850C141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825623"/>
            <a:ext cx="5354157" cy="4015618"/>
          </a:xfrm>
          <a:prstGeom prst="rect">
            <a:avLst/>
          </a:prstGeom>
        </p:spPr>
      </p:pic>
      <p:sp>
        <p:nvSpPr>
          <p:cNvPr id="10" name="Text Placeholder 2">
            <a:extLst>
              <a:ext uri="{FF2B5EF4-FFF2-40B4-BE49-F238E27FC236}">
                <a16:creationId xmlns:a16="http://schemas.microsoft.com/office/drawing/2014/main" id="{23F61EE9-B6CC-4803-A3AF-6027230667B9}"/>
              </a:ext>
            </a:extLst>
          </p:cNvPr>
          <p:cNvSpPr txBox="1">
            <a:spLocks/>
          </p:cNvSpPr>
          <p:nvPr/>
        </p:nvSpPr>
        <p:spPr>
          <a:xfrm>
            <a:off x="6132561" y="2930529"/>
            <a:ext cx="2806723" cy="7814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Matthew 5:40</a:t>
            </a:r>
          </a:p>
        </p:txBody>
      </p:sp>
    </p:spTree>
    <p:extLst>
      <p:ext uri="{BB962C8B-B14F-4D97-AF65-F5344CB8AC3E}">
        <p14:creationId xmlns:p14="http://schemas.microsoft.com/office/powerpoint/2010/main" val="479328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8420669" cy="559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Problem with Self-righteousness?</a:t>
            </a:r>
          </a:p>
        </p:txBody>
      </p:sp>
    </p:spTree>
    <p:extLst>
      <p:ext uri="{BB962C8B-B14F-4D97-AF65-F5344CB8AC3E}">
        <p14:creationId xmlns:p14="http://schemas.microsoft.com/office/powerpoint/2010/main" val="31221750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8420669" cy="559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Problem with Self-righteousness?</a:t>
            </a:r>
          </a:p>
        </p:txBody>
      </p:sp>
      <p:pic>
        <p:nvPicPr>
          <p:cNvPr id="9" name="Content Placeholder 9">
            <a:extLst>
              <a:ext uri="{FF2B5EF4-FFF2-40B4-BE49-F238E27FC236}">
                <a16:creationId xmlns:a16="http://schemas.microsoft.com/office/drawing/2014/main" id="{A3653C92-2CDD-4A54-9875-DA1380B4F1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194" y="2415654"/>
            <a:ext cx="6988831" cy="4135902"/>
          </a:xfrm>
          <a:prstGeom prst="rect">
            <a:avLst/>
          </a:prstGeom>
        </p:spPr>
      </p:pic>
    </p:spTree>
    <p:extLst>
      <p:ext uri="{BB962C8B-B14F-4D97-AF65-F5344CB8AC3E}">
        <p14:creationId xmlns:p14="http://schemas.microsoft.com/office/powerpoint/2010/main" val="9119490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8420669" cy="559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Problem with Self-righteousness?—</a:t>
            </a:r>
            <a:r>
              <a:rPr lang="en-NZ" u="sng" dirty="0"/>
              <a:t>What to do</a:t>
            </a:r>
            <a:r>
              <a:rPr lang="en-NZ" dirty="0"/>
              <a:t>?</a:t>
            </a:r>
          </a:p>
        </p:txBody>
      </p:sp>
      <p:pic>
        <p:nvPicPr>
          <p:cNvPr id="7" name="Content Placeholder 11">
            <a:extLst>
              <a:ext uri="{FF2B5EF4-FFF2-40B4-BE49-F238E27FC236}">
                <a16:creationId xmlns:a16="http://schemas.microsoft.com/office/drawing/2014/main" id="{2675262F-4E10-4859-925F-BC4B311ACC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390" y="2082396"/>
            <a:ext cx="5834410" cy="4375808"/>
          </a:xfrm>
          <a:prstGeom prst="rect">
            <a:avLst/>
          </a:prstGeom>
        </p:spPr>
      </p:pic>
    </p:spTree>
    <p:extLst>
      <p:ext uri="{BB962C8B-B14F-4D97-AF65-F5344CB8AC3E}">
        <p14:creationId xmlns:p14="http://schemas.microsoft.com/office/powerpoint/2010/main" val="3630042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pic>
        <p:nvPicPr>
          <p:cNvPr id="7" name="Picture 2" descr="How to Teach Kids About Judas&amp;#39; Life and God&amp;#39;s Redemption">
            <a:extLst>
              <a:ext uri="{FF2B5EF4-FFF2-40B4-BE49-F238E27FC236}">
                <a16:creationId xmlns:a16="http://schemas.microsoft.com/office/drawing/2014/main" id="{39C1093B-CABB-4B1C-BD52-8D8562DC8C3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28650" y="2596996"/>
            <a:ext cx="3886200" cy="2808596"/>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7792019" cy="559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Jesus and Judas—</a:t>
            </a:r>
            <a:r>
              <a:rPr lang="en-NZ" u="sng" dirty="0"/>
              <a:t>Jesus did warn him</a:t>
            </a:r>
            <a:r>
              <a:rPr lang="en-NZ" dirty="0"/>
              <a:t>…</a:t>
            </a:r>
          </a:p>
        </p:txBody>
      </p:sp>
    </p:spTree>
    <p:extLst>
      <p:ext uri="{BB962C8B-B14F-4D97-AF65-F5344CB8AC3E}">
        <p14:creationId xmlns:p14="http://schemas.microsoft.com/office/powerpoint/2010/main" val="23185935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8420669" cy="559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Problem with Self-righteousness?—What to do?</a:t>
            </a:r>
          </a:p>
        </p:txBody>
      </p:sp>
      <p:pic>
        <p:nvPicPr>
          <p:cNvPr id="9" name="Content Placeholder 7">
            <a:extLst>
              <a:ext uri="{FF2B5EF4-FFF2-40B4-BE49-F238E27FC236}">
                <a16:creationId xmlns:a16="http://schemas.microsoft.com/office/drawing/2014/main" id="{6B4CDB4E-07AB-4E91-B5BA-146F77332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6860" y="2350975"/>
            <a:ext cx="5645426" cy="4234070"/>
          </a:xfrm>
          <a:prstGeom prst="rect">
            <a:avLst/>
          </a:prstGeom>
        </p:spPr>
      </p:pic>
    </p:spTree>
    <p:extLst>
      <p:ext uri="{BB962C8B-B14F-4D97-AF65-F5344CB8AC3E}">
        <p14:creationId xmlns:p14="http://schemas.microsoft.com/office/powerpoint/2010/main" val="432042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8420669" cy="559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Problem with Anger?</a:t>
            </a:r>
          </a:p>
        </p:txBody>
      </p:sp>
    </p:spTree>
    <p:extLst>
      <p:ext uri="{BB962C8B-B14F-4D97-AF65-F5344CB8AC3E}">
        <p14:creationId xmlns:p14="http://schemas.microsoft.com/office/powerpoint/2010/main" val="27548165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8420669" cy="559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Problem with Anger?</a:t>
            </a:r>
          </a:p>
        </p:txBody>
      </p:sp>
      <p:pic>
        <p:nvPicPr>
          <p:cNvPr id="5" name="Content Placeholder 6">
            <a:extLst>
              <a:ext uri="{FF2B5EF4-FFF2-40B4-BE49-F238E27FC236}">
                <a16:creationId xmlns:a16="http://schemas.microsoft.com/office/drawing/2014/main" id="{94EC40F9-DE02-40A6-9A35-23C77D182E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951" y="1732560"/>
            <a:ext cx="4988397" cy="4852889"/>
          </a:xfrm>
          <a:prstGeom prst="rect">
            <a:avLst/>
          </a:prstGeom>
        </p:spPr>
      </p:pic>
      <p:sp>
        <p:nvSpPr>
          <p:cNvPr id="7" name="Content Placeholder 2">
            <a:extLst>
              <a:ext uri="{FF2B5EF4-FFF2-40B4-BE49-F238E27FC236}">
                <a16:creationId xmlns:a16="http://schemas.microsoft.com/office/drawing/2014/main" id="{8FD7F18D-BF0F-4068-A445-04E5A7B5CFC7}"/>
              </a:ext>
            </a:extLst>
          </p:cNvPr>
          <p:cNvSpPr txBox="1">
            <a:spLocks/>
          </p:cNvSpPr>
          <p:nvPr/>
        </p:nvSpPr>
        <p:spPr>
          <a:xfrm>
            <a:off x="5184754" y="3149221"/>
            <a:ext cx="3600295" cy="31833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t>Angry words</a:t>
            </a:r>
          </a:p>
          <a:p>
            <a:pPr marL="0" indent="0">
              <a:buNone/>
            </a:pPr>
            <a:r>
              <a:rPr lang="en-NZ" dirty="0"/>
              <a:t>Oh, let them never</a:t>
            </a:r>
          </a:p>
          <a:p>
            <a:pPr marL="0" indent="0">
              <a:buNone/>
            </a:pPr>
            <a:r>
              <a:rPr lang="en-NZ" dirty="0"/>
              <a:t>From the tongue</a:t>
            </a:r>
          </a:p>
          <a:p>
            <a:pPr marL="0" indent="0">
              <a:buNone/>
            </a:pPr>
            <a:r>
              <a:rPr lang="en-NZ" dirty="0"/>
              <a:t>Unbridled slip…</a:t>
            </a:r>
          </a:p>
        </p:txBody>
      </p:sp>
    </p:spTree>
    <p:extLst>
      <p:ext uri="{BB962C8B-B14F-4D97-AF65-F5344CB8AC3E}">
        <p14:creationId xmlns:p14="http://schemas.microsoft.com/office/powerpoint/2010/main" val="14257984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8420669" cy="559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Problem with Anger?—</a:t>
            </a:r>
            <a:r>
              <a:rPr lang="en-NZ" u="sng" dirty="0"/>
              <a:t>What to do</a:t>
            </a:r>
            <a:r>
              <a:rPr lang="en-NZ" dirty="0"/>
              <a:t>?</a:t>
            </a:r>
          </a:p>
        </p:txBody>
      </p:sp>
      <p:pic>
        <p:nvPicPr>
          <p:cNvPr id="7" name="Content Placeholder 7">
            <a:extLst>
              <a:ext uri="{FF2B5EF4-FFF2-40B4-BE49-F238E27FC236}">
                <a16:creationId xmlns:a16="http://schemas.microsoft.com/office/drawing/2014/main" id="{5D7E1A5E-11BF-4D8F-B71C-82B4C35840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331" y="2420792"/>
            <a:ext cx="4476467" cy="3069577"/>
          </a:xfrm>
          <a:prstGeom prst="rect">
            <a:avLst/>
          </a:prstGeom>
        </p:spPr>
      </p:pic>
      <p:sp>
        <p:nvSpPr>
          <p:cNvPr id="9" name="TextBox 8">
            <a:extLst>
              <a:ext uri="{FF2B5EF4-FFF2-40B4-BE49-F238E27FC236}">
                <a16:creationId xmlns:a16="http://schemas.microsoft.com/office/drawing/2014/main" id="{F67E3808-328D-431E-87B8-C2674FAD7EBB}"/>
              </a:ext>
            </a:extLst>
          </p:cNvPr>
          <p:cNvSpPr txBox="1"/>
          <p:nvPr/>
        </p:nvSpPr>
        <p:spPr>
          <a:xfrm>
            <a:off x="5199798" y="2420792"/>
            <a:ext cx="3534769" cy="3108543"/>
          </a:xfrm>
          <a:prstGeom prst="rect">
            <a:avLst/>
          </a:prstGeom>
          <a:noFill/>
        </p:spPr>
        <p:txBody>
          <a:bodyPr wrap="square">
            <a:spAutoFit/>
          </a:bodyPr>
          <a:lstStyle/>
          <a:p>
            <a:pPr algn="l"/>
            <a:r>
              <a:rPr lang="en-NZ" sz="2800" b="0" i="0" dirty="0">
                <a:solidFill>
                  <a:srgbClr val="000000"/>
                </a:solidFill>
                <a:effectLst/>
                <a:latin typeface="system-ui"/>
              </a:rPr>
              <a:t>Proverbs 16:32—</a:t>
            </a:r>
          </a:p>
          <a:p>
            <a:pPr algn="l"/>
            <a:r>
              <a:rPr lang="en-NZ" sz="2800" b="1" i="0" baseline="30000" dirty="0">
                <a:solidFill>
                  <a:srgbClr val="000000"/>
                </a:solidFill>
                <a:effectLst/>
                <a:latin typeface="system-ui"/>
              </a:rPr>
              <a:t>32</a:t>
            </a:r>
            <a:r>
              <a:rPr lang="en-NZ" sz="2800" b="0" i="0" dirty="0">
                <a:solidFill>
                  <a:srgbClr val="000000"/>
                </a:solidFill>
                <a:effectLst/>
                <a:latin typeface="system-ui"/>
              </a:rPr>
              <a:t>He who is slow to anger is better than the mighty,</a:t>
            </a:r>
            <a:br>
              <a:rPr lang="en-NZ" sz="2800" b="0" i="0" dirty="0">
                <a:solidFill>
                  <a:srgbClr val="000000"/>
                </a:solidFill>
                <a:effectLst/>
                <a:latin typeface="system-ui"/>
              </a:rPr>
            </a:br>
            <a:r>
              <a:rPr lang="en-NZ" sz="2800" b="0" i="0" dirty="0">
                <a:solidFill>
                  <a:srgbClr val="000000"/>
                </a:solidFill>
                <a:effectLst/>
                <a:latin typeface="system-ui"/>
              </a:rPr>
              <a:t>And he who rules his spirit, than he who captures a city.</a:t>
            </a:r>
          </a:p>
        </p:txBody>
      </p:sp>
    </p:spTree>
    <p:extLst>
      <p:ext uri="{BB962C8B-B14F-4D97-AF65-F5344CB8AC3E}">
        <p14:creationId xmlns:p14="http://schemas.microsoft.com/office/powerpoint/2010/main" val="22232290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8420669" cy="559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Problem with Anger?—</a:t>
            </a:r>
            <a:r>
              <a:rPr lang="en-NZ" u="sng" dirty="0"/>
              <a:t>What to do</a:t>
            </a:r>
            <a:r>
              <a:rPr lang="en-NZ" dirty="0"/>
              <a:t>?</a:t>
            </a:r>
          </a:p>
        </p:txBody>
      </p:sp>
      <p:pic>
        <p:nvPicPr>
          <p:cNvPr id="5" name="Content Placeholder 5">
            <a:extLst>
              <a:ext uri="{FF2B5EF4-FFF2-40B4-BE49-F238E27FC236}">
                <a16:creationId xmlns:a16="http://schemas.microsoft.com/office/drawing/2014/main" id="{DE1E97CC-29E8-463E-B17A-C5205ED1CE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331" y="1722558"/>
            <a:ext cx="5182376" cy="4494260"/>
          </a:xfrm>
          <a:prstGeom prst="rect">
            <a:avLst/>
          </a:prstGeom>
        </p:spPr>
      </p:pic>
    </p:spTree>
    <p:extLst>
      <p:ext uri="{BB962C8B-B14F-4D97-AF65-F5344CB8AC3E}">
        <p14:creationId xmlns:p14="http://schemas.microsoft.com/office/powerpoint/2010/main" val="12935065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8420669" cy="559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Problem with Anger?—</a:t>
            </a:r>
            <a:r>
              <a:rPr lang="en-NZ" u="sng" dirty="0"/>
              <a:t>What to do</a:t>
            </a:r>
            <a:r>
              <a:rPr lang="en-NZ" dirty="0"/>
              <a:t>?</a:t>
            </a:r>
          </a:p>
        </p:txBody>
      </p:sp>
      <p:pic>
        <p:nvPicPr>
          <p:cNvPr id="7" name="Content Placeholder 8">
            <a:extLst>
              <a:ext uri="{FF2B5EF4-FFF2-40B4-BE49-F238E27FC236}">
                <a16:creationId xmlns:a16="http://schemas.microsoft.com/office/drawing/2014/main" id="{CA0EE1A1-E367-42DA-B6D9-3866B696325A}"/>
              </a:ext>
            </a:extLst>
          </p:cNvPr>
          <p:cNvPicPr>
            <a:picLocks noChangeAspect="1"/>
          </p:cNvPicPr>
          <p:nvPr/>
        </p:nvPicPr>
        <p:blipFill rotWithShape="1">
          <a:blip r:embed="rId2">
            <a:extLst>
              <a:ext uri="{28A0092B-C50C-407E-A947-70E740481C1C}">
                <a14:useLocalDpi xmlns:a14="http://schemas.microsoft.com/office/drawing/2010/main" val="0"/>
              </a:ext>
            </a:extLst>
          </a:blip>
          <a:srcRect b="53677"/>
          <a:stretch/>
        </p:blipFill>
        <p:spPr>
          <a:xfrm>
            <a:off x="602876" y="1839036"/>
            <a:ext cx="3432313" cy="3179928"/>
          </a:xfrm>
          <a:prstGeom prst="rect">
            <a:avLst/>
          </a:prstGeom>
        </p:spPr>
      </p:pic>
      <p:pic>
        <p:nvPicPr>
          <p:cNvPr id="9" name="Content Placeholder 8">
            <a:extLst>
              <a:ext uri="{FF2B5EF4-FFF2-40B4-BE49-F238E27FC236}">
                <a16:creationId xmlns:a16="http://schemas.microsoft.com/office/drawing/2014/main" id="{9A9C4599-981B-4B33-B58B-DEB7B4DB6105}"/>
              </a:ext>
            </a:extLst>
          </p:cNvPr>
          <p:cNvPicPr>
            <a:picLocks noChangeAspect="1"/>
          </p:cNvPicPr>
          <p:nvPr/>
        </p:nvPicPr>
        <p:blipFill rotWithShape="1">
          <a:blip r:embed="rId2">
            <a:extLst>
              <a:ext uri="{28A0092B-C50C-407E-A947-70E740481C1C}">
                <a14:useLocalDpi xmlns:a14="http://schemas.microsoft.com/office/drawing/2010/main" val="0"/>
              </a:ext>
            </a:extLst>
          </a:blip>
          <a:srcRect t="46919" b="5216"/>
          <a:stretch/>
        </p:blipFill>
        <p:spPr>
          <a:xfrm>
            <a:off x="4572000" y="1733265"/>
            <a:ext cx="4405336" cy="4217159"/>
          </a:xfrm>
          <a:prstGeom prst="rect">
            <a:avLst/>
          </a:prstGeom>
        </p:spPr>
      </p:pic>
    </p:spTree>
    <p:extLst>
      <p:ext uri="{BB962C8B-B14F-4D97-AF65-F5344CB8AC3E}">
        <p14:creationId xmlns:p14="http://schemas.microsoft.com/office/powerpoint/2010/main" val="3457312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8420669" cy="559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Problem with Money?</a:t>
            </a:r>
          </a:p>
        </p:txBody>
      </p:sp>
    </p:spTree>
    <p:extLst>
      <p:ext uri="{BB962C8B-B14F-4D97-AF65-F5344CB8AC3E}">
        <p14:creationId xmlns:p14="http://schemas.microsoft.com/office/powerpoint/2010/main" val="30597866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8420669" cy="559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Problem with Money?</a:t>
            </a:r>
          </a:p>
        </p:txBody>
      </p:sp>
      <p:pic>
        <p:nvPicPr>
          <p:cNvPr id="10" name="Content Placeholder 6">
            <a:extLst>
              <a:ext uri="{FF2B5EF4-FFF2-40B4-BE49-F238E27FC236}">
                <a16:creationId xmlns:a16="http://schemas.microsoft.com/office/drawing/2014/main" id="{276E9D32-74E5-4DB6-B972-9D3067869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331" y="1528549"/>
            <a:ext cx="4579433" cy="5296879"/>
          </a:xfrm>
          <a:prstGeom prst="rect">
            <a:avLst/>
          </a:prstGeom>
        </p:spPr>
      </p:pic>
    </p:spTree>
    <p:extLst>
      <p:ext uri="{BB962C8B-B14F-4D97-AF65-F5344CB8AC3E}">
        <p14:creationId xmlns:p14="http://schemas.microsoft.com/office/powerpoint/2010/main" val="25559177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8420669" cy="559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Problem with Money?</a:t>
            </a:r>
          </a:p>
        </p:txBody>
      </p:sp>
      <p:pic>
        <p:nvPicPr>
          <p:cNvPr id="4" name="Content Placeholder 7">
            <a:extLst>
              <a:ext uri="{FF2B5EF4-FFF2-40B4-BE49-F238E27FC236}">
                <a16:creationId xmlns:a16="http://schemas.microsoft.com/office/drawing/2014/main" id="{FD860989-86A4-4ADE-80DE-1C6CD619F7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331" y="1323833"/>
            <a:ext cx="4426571" cy="5311885"/>
          </a:xfrm>
          <a:prstGeom prst="rect">
            <a:avLst/>
          </a:prstGeom>
        </p:spPr>
      </p:pic>
    </p:spTree>
    <p:extLst>
      <p:ext uri="{BB962C8B-B14F-4D97-AF65-F5344CB8AC3E}">
        <p14:creationId xmlns:p14="http://schemas.microsoft.com/office/powerpoint/2010/main" val="13300478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8420669" cy="559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Problem with Money?—</a:t>
            </a:r>
            <a:r>
              <a:rPr lang="en-NZ" u="sng" dirty="0"/>
              <a:t>What to do</a:t>
            </a:r>
            <a:r>
              <a:rPr lang="en-NZ" dirty="0"/>
              <a:t>?</a:t>
            </a:r>
          </a:p>
        </p:txBody>
      </p:sp>
      <p:pic>
        <p:nvPicPr>
          <p:cNvPr id="5" name="Content Placeholder 8">
            <a:extLst>
              <a:ext uri="{FF2B5EF4-FFF2-40B4-BE49-F238E27FC236}">
                <a16:creationId xmlns:a16="http://schemas.microsoft.com/office/drawing/2014/main" id="{3F5A93DE-7DC0-45A4-BB51-8B08EA660502}"/>
              </a:ext>
            </a:extLst>
          </p:cNvPr>
          <p:cNvPicPr>
            <a:picLocks noChangeAspect="1"/>
          </p:cNvPicPr>
          <p:nvPr/>
        </p:nvPicPr>
        <p:blipFill rotWithShape="1">
          <a:blip r:embed="rId2">
            <a:extLst>
              <a:ext uri="{28A0092B-C50C-407E-A947-70E740481C1C}">
                <a14:useLocalDpi xmlns:a14="http://schemas.microsoft.com/office/drawing/2010/main" val="0"/>
              </a:ext>
            </a:extLst>
          </a:blip>
          <a:srcRect t="9008" b="10614"/>
          <a:stretch/>
        </p:blipFill>
        <p:spPr>
          <a:xfrm>
            <a:off x="723331" y="1445532"/>
            <a:ext cx="6733758" cy="5412468"/>
          </a:xfrm>
          <a:prstGeom prst="rect">
            <a:avLst/>
          </a:prstGeom>
        </p:spPr>
      </p:pic>
    </p:spTree>
    <p:extLst>
      <p:ext uri="{BB962C8B-B14F-4D97-AF65-F5344CB8AC3E}">
        <p14:creationId xmlns:p14="http://schemas.microsoft.com/office/powerpoint/2010/main" val="1541805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p:txBody>
          <a:bodyPr>
            <a:normAutofit/>
          </a:bodyPr>
          <a:lstStyle/>
          <a:p>
            <a:pPr marL="457200" indent="-457200">
              <a:buAutoNum type="arabicPeriod"/>
            </a:pPr>
            <a:r>
              <a:rPr lang="en-NZ" dirty="0"/>
              <a:t>General warnings to the 12—“Did I Myself not choose you, the twelve, and </a:t>
            </a:r>
            <a:r>
              <a:rPr lang="en-NZ" i="1" dirty="0"/>
              <a:t>yet</a:t>
            </a:r>
            <a:r>
              <a:rPr lang="en-NZ" dirty="0"/>
              <a:t> one of you is a devil?” (Jn.6:70) </a:t>
            </a:r>
          </a:p>
        </p:txBody>
      </p:sp>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pic>
        <p:nvPicPr>
          <p:cNvPr id="7" name="Picture 2" descr="How to Teach Kids About Judas&amp;#39; Life and God&amp;#39;s Redemption">
            <a:extLst>
              <a:ext uri="{FF2B5EF4-FFF2-40B4-BE49-F238E27FC236}">
                <a16:creationId xmlns:a16="http://schemas.microsoft.com/office/drawing/2014/main" id="{39C1093B-CABB-4B1C-BD52-8D8562DC8C3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28650" y="2596996"/>
            <a:ext cx="3886200" cy="2808596"/>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7792019" cy="559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Jesus and Judas—Jesus did warn him…</a:t>
            </a:r>
          </a:p>
        </p:txBody>
      </p:sp>
    </p:spTree>
    <p:extLst>
      <p:ext uri="{BB962C8B-B14F-4D97-AF65-F5344CB8AC3E}">
        <p14:creationId xmlns:p14="http://schemas.microsoft.com/office/powerpoint/2010/main" val="25578329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8420669" cy="559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Problem with Money?—</a:t>
            </a:r>
            <a:r>
              <a:rPr lang="en-NZ" u="sng" dirty="0"/>
              <a:t>What to do</a:t>
            </a:r>
            <a:r>
              <a:rPr lang="en-NZ" dirty="0"/>
              <a:t>?</a:t>
            </a:r>
          </a:p>
        </p:txBody>
      </p:sp>
      <p:pic>
        <p:nvPicPr>
          <p:cNvPr id="7" name="Content Placeholder 9">
            <a:extLst>
              <a:ext uri="{FF2B5EF4-FFF2-40B4-BE49-F238E27FC236}">
                <a16:creationId xmlns:a16="http://schemas.microsoft.com/office/drawing/2014/main" id="{2C75A586-403A-4614-AA74-FB79541E88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5766" y="1445531"/>
            <a:ext cx="5412468" cy="5412468"/>
          </a:xfrm>
          <a:prstGeom prst="rect">
            <a:avLst/>
          </a:prstGeom>
        </p:spPr>
      </p:pic>
    </p:spTree>
    <p:extLst>
      <p:ext uri="{BB962C8B-B14F-4D97-AF65-F5344CB8AC3E}">
        <p14:creationId xmlns:p14="http://schemas.microsoft.com/office/powerpoint/2010/main" val="8230166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8420669" cy="559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Problem with Temptation?—</a:t>
            </a:r>
          </a:p>
        </p:txBody>
      </p:sp>
    </p:spTree>
    <p:extLst>
      <p:ext uri="{BB962C8B-B14F-4D97-AF65-F5344CB8AC3E}">
        <p14:creationId xmlns:p14="http://schemas.microsoft.com/office/powerpoint/2010/main" val="39558014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8420669" cy="559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Problem with Temptation?—</a:t>
            </a:r>
            <a:r>
              <a:rPr lang="en-NZ" u="sng" dirty="0"/>
              <a:t>No, not this one</a:t>
            </a:r>
            <a:r>
              <a:rPr lang="en-NZ" dirty="0"/>
              <a:t>!</a:t>
            </a:r>
          </a:p>
        </p:txBody>
      </p:sp>
      <p:pic>
        <p:nvPicPr>
          <p:cNvPr id="5" name="Content Placeholder 6">
            <a:extLst>
              <a:ext uri="{FF2B5EF4-FFF2-40B4-BE49-F238E27FC236}">
                <a16:creationId xmlns:a16="http://schemas.microsoft.com/office/drawing/2014/main" id="{48C8F5EF-EDC5-420D-8903-B0CA13F25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330" y="1910688"/>
            <a:ext cx="8070041" cy="4926840"/>
          </a:xfrm>
          <a:prstGeom prst="rect">
            <a:avLst/>
          </a:prstGeom>
        </p:spPr>
      </p:pic>
    </p:spTree>
    <p:extLst>
      <p:ext uri="{BB962C8B-B14F-4D97-AF65-F5344CB8AC3E}">
        <p14:creationId xmlns:p14="http://schemas.microsoft.com/office/powerpoint/2010/main" val="9787033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8420669" cy="559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Problem with Temptation?—</a:t>
            </a:r>
            <a:r>
              <a:rPr lang="en-NZ" u="sng" dirty="0"/>
              <a:t>This one</a:t>
            </a:r>
            <a:r>
              <a:rPr lang="en-NZ" dirty="0"/>
              <a:t>!</a:t>
            </a:r>
          </a:p>
        </p:txBody>
      </p:sp>
      <p:pic>
        <p:nvPicPr>
          <p:cNvPr id="7" name="Content Placeholder 3">
            <a:extLst>
              <a:ext uri="{FF2B5EF4-FFF2-40B4-BE49-F238E27FC236}">
                <a16:creationId xmlns:a16="http://schemas.microsoft.com/office/drawing/2014/main" id="{893DCB22-02AB-4F73-ADAF-9AA59D067366}"/>
              </a:ext>
            </a:extLst>
          </p:cNvPr>
          <p:cNvPicPr>
            <a:picLocks noChangeAspect="1"/>
          </p:cNvPicPr>
          <p:nvPr/>
        </p:nvPicPr>
        <p:blipFill rotWithShape="1">
          <a:blip r:embed="rId2">
            <a:extLst>
              <a:ext uri="{28A0092B-C50C-407E-A947-70E740481C1C}">
                <a14:useLocalDpi xmlns:a14="http://schemas.microsoft.com/office/drawing/2010/main" val="0"/>
              </a:ext>
            </a:extLst>
          </a:blip>
          <a:srcRect t="15780"/>
          <a:stretch/>
        </p:blipFill>
        <p:spPr>
          <a:xfrm>
            <a:off x="1929304" y="1323833"/>
            <a:ext cx="5092504" cy="5572408"/>
          </a:xfrm>
          <a:prstGeom prst="rect">
            <a:avLst/>
          </a:prstGeom>
        </p:spPr>
      </p:pic>
    </p:spTree>
    <p:extLst>
      <p:ext uri="{BB962C8B-B14F-4D97-AF65-F5344CB8AC3E}">
        <p14:creationId xmlns:p14="http://schemas.microsoft.com/office/powerpoint/2010/main" val="25709361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8420669" cy="559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Problem with Temptation?—</a:t>
            </a:r>
            <a:r>
              <a:rPr lang="en-NZ" u="sng" dirty="0"/>
              <a:t>What to do</a:t>
            </a:r>
            <a:r>
              <a:rPr lang="en-NZ" dirty="0"/>
              <a:t>?</a:t>
            </a:r>
          </a:p>
        </p:txBody>
      </p:sp>
      <p:pic>
        <p:nvPicPr>
          <p:cNvPr id="5" name="Content Placeholder 6">
            <a:extLst>
              <a:ext uri="{FF2B5EF4-FFF2-40B4-BE49-F238E27FC236}">
                <a16:creationId xmlns:a16="http://schemas.microsoft.com/office/drawing/2014/main" id="{F09DE6CA-1547-49CD-8BA8-116C7EC9D6E1}"/>
              </a:ext>
            </a:extLst>
          </p:cNvPr>
          <p:cNvPicPr>
            <a:picLocks noChangeAspect="1"/>
          </p:cNvPicPr>
          <p:nvPr/>
        </p:nvPicPr>
        <p:blipFill rotWithShape="1">
          <a:blip r:embed="rId2">
            <a:extLst>
              <a:ext uri="{28A0092B-C50C-407E-A947-70E740481C1C}">
                <a14:useLocalDpi xmlns:a14="http://schemas.microsoft.com/office/drawing/2010/main" val="0"/>
              </a:ext>
            </a:extLst>
          </a:blip>
          <a:srcRect b="12794"/>
          <a:stretch/>
        </p:blipFill>
        <p:spPr>
          <a:xfrm>
            <a:off x="424411" y="1487606"/>
            <a:ext cx="8295178" cy="4810835"/>
          </a:xfrm>
          <a:prstGeom prst="rect">
            <a:avLst/>
          </a:prstGeom>
        </p:spPr>
      </p:pic>
    </p:spTree>
    <p:extLst>
      <p:ext uri="{BB962C8B-B14F-4D97-AF65-F5344CB8AC3E}">
        <p14:creationId xmlns:p14="http://schemas.microsoft.com/office/powerpoint/2010/main" val="36858842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8420669" cy="559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Problem with Temptation?—What to do?</a:t>
            </a:r>
          </a:p>
        </p:txBody>
      </p:sp>
      <p:pic>
        <p:nvPicPr>
          <p:cNvPr id="7" name="Content Placeholder 3">
            <a:extLst>
              <a:ext uri="{FF2B5EF4-FFF2-40B4-BE49-F238E27FC236}">
                <a16:creationId xmlns:a16="http://schemas.microsoft.com/office/drawing/2014/main" id="{E9B4A525-DF6B-4024-AFB5-12429E7BCF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292" y="1528549"/>
            <a:ext cx="6919415" cy="5194665"/>
          </a:xfrm>
          <a:prstGeom prst="rect">
            <a:avLst/>
          </a:prstGeom>
        </p:spPr>
      </p:pic>
    </p:spTree>
    <p:extLst>
      <p:ext uri="{BB962C8B-B14F-4D97-AF65-F5344CB8AC3E}">
        <p14:creationId xmlns:p14="http://schemas.microsoft.com/office/powerpoint/2010/main" val="12379652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8420669" cy="559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Problem with Temptation?—What to do?</a:t>
            </a:r>
          </a:p>
        </p:txBody>
      </p:sp>
      <p:pic>
        <p:nvPicPr>
          <p:cNvPr id="13314" name="Picture 2" descr="1 Corinthians 10:13 Inspirational Images">
            <a:extLst>
              <a:ext uri="{FF2B5EF4-FFF2-40B4-BE49-F238E27FC236}">
                <a16:creationId xmlns:a16="http://schemas.microsoft.com/office/drawing/2014/main" id="{E954DDDE-033A-416A-A7FD-224C3C89BC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591"/>
          <a:stretch/>
        </p:blipFill>
        <p:spPr bwMode="auto">
          <a:xfrm>
            <a:off x="866861" y="1323833"/>
            <a:ext cx="7410278" cy="5156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466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629150" y="1825625"/>
            <a:ext cx="3886200" cy="5032374"/>
          </a:xfrm>
        </p:spPr>
        <p:txBody>
          <a:bodyPr>
            <a:normAutofit lnSpcReduction="10000"/>
          </a:bodyPr>
          <a:lstStyle/>
          <a:p>
            <a:pPr marL="514350" indent="-514350">
              <a:buFont typeface="+mj-lt"/>
              <a:buAutoNum type="arabicPeriod" startAt="2"/>
            </a:pPr>
            <a:r>
              <a:rPr lang="en-NZ" dirty="0"/>
              <a:t>A Public “specific” warning at Last Supper—“Did I Myself not choose you, the twelve, and </a:t>
            </a:r>
            <a:r>
              <a:rPr lang="en-NZ" i="1" dirty="0"/>
              <a:t>yet</a:t>
            </a:r>
            <a:r>
              <a:rPr lang="en-NZ" dirty="0"/>
              <a:t> one of you is a devil?” And Judas, who was betraying Him, said, “Surely it is not I, Rabbi?” Jesus said to him, “You have said </a:t>
            </a:r>
            <a:r>
              <a:rPr lang="en-NZ" i="1" dirty="0"/>
              <a:t>it</a:t>
            </a:r>
            <a:r>
              <a:rPr lang="en-NZ" dirty="0"/>
              <a:t> yourself.” (Mt.26:23-24)</a:t>
            </a:r>
          </a:p>
        </p:txBody>
      </p:sp>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pic>
        <p:nvPicPr>
          <p:cNvPr id="7" name="Picture 2" descr="How to Teach Kids About Judas&amp;#39; Life and God&amp;#39;s Redemption">
            <a:extLst>
              <a:ext uri="{FF2B5EF4-FFF2-40B4-BE49-F238E27FC236}">
                <a16:creationId xmlns:a16="http://schemas.microsoft.com/office/drawing/2014/main" id="{39C1093B-CABB-4B1C-BD52-8D8562DC8C3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28650" y="2596996"/>
            <a:ext cx="3886200" cy="2808596"/>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7792019" cy="559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Jesus and Judas—Jesus did warn him…</a:t>
            </a:r>
          </a:p>
        </p:txBody>
      </p:sp>
    </p:spTree>
    <p:extLst>
      <p:ext uri="{BB962C8B-B14F-4D97-AF65-F5344CB8AC3E}">
        <p14:creationId xmlns:p14="http://schemas.microsoft.com/office/powerpoint/2010/main" val="2136576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p:txBody>
          <a:bodyPr>
            <a:normAutofit/>
          </a:bodyPr>
          <a:lstStyle/>
          <a:p>
            <a:pPr marL="514350" indent="-514350">
              <a:buFont typeface="+mj-lt"/>
              <a:buAutoNum type="arabicPeriod" startAt="3"/>
            </a:pPr>
            <a:r>
              <a:rPr lang="en-NZ" dirty="0"/>
              <a:t>Warned him privately—“What thou </a:t>
            </a:r>
            <a:r>
              <a:rPr lang="en-NZ" dirty="0" err="1"/>
              <a:t>doest</a:t>
            </a:r>
            <a:r>
              <a:rPr lang="en-NZ" dirty="0"/>
              <a:t>, do quickly.” (Jn.13:27)</a:t>
            </a:r>
          </a:p>
        </p:txBody>
      </p:sp>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pic>
        <p:nvPicPr>
          <p:cNvPr id="7" name="Picture 2" descr="How to Teach Kids About Judas&amp;#39; Life and God&amp;#39;s Redemption">
            <a:extLst>
              <a:ext uri="{FF2B5EF4-FFF2-40B4-BE49-F238E27FC236}">
                <a16:creationId xmlns:a16="http://schemas.microsoft.com/office/drawing/2014/main" id="{39C1093B-CABB-4B1C-BD52-8D8562DC8C3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28650" y="2596996"/>
            <a:ext cx="3886200" cy="2808596"/>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7792019" cy="559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Jesus and Judas—Jesus did warn him…</a:t>
            </a:r>
          </a:p>
        </p:txBody>
      </p:sp>
    </p:spTree>
    <p:extLst>
      <p:ext uri="{BB962C8B-B14F-4D97-AF65-F5344CB8AC3E}">
        <p14:creationId xmlns:p14="http://schemas.microsoft.com/office/powerpoint/2010/main" val="2871846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189863" y="1825625"/>
            <a:ext cx="4476465" cy="4351338"/>
          </a:xfrm>
        </p:spPr>
        <p:txBody>
          <a:bodyPr>
            <a:normAutofit/>
          </a:bodyPr>
          <a:lstStyle/>
          <a:p>
            <a:r>
              <a:rPr lang="en-NZ" dirty="0">
                <a:solidFill>
                  <a:schemeClr val="bg1"/>
                </a:solidFill>
              </a:rPr>
              <a:t>Jesus</a:t>
            </a:r>
          </a:p>
          <a:p>
            <a:pPr marL="457200" indent="-457200">
              <a:buAutoNum type="arabicPeriod"/>
            </a:pPr>
            <a:r>
              <a:rPr lang="en-NZ" dirty="0">
                <a:solidFill>
                  <a:schemeClr val="bg1"/>
                </a:solidFill>
              </a:rPr>
              <a:t>Never chosen Judas as a disciple?</a:t>
            </a:r>
          </a:p>
          <a:p>
            <a:pPr marL="457200" indent="-457200">
              <a:buAutoNum type="arabicPeriod"/>
            </a:pPr>
            <a:r>
              <a:rPr lang="en-NZ" dirty="0">
                <a:solidFill>
                  <a:schemeClr val="bg1"/>
                </a:solidFill>
              </a:rPr>
              <a:t>Spoken to him everyday?</a:t>
            </a:r>
          </a:p>
          <a:p>
            <a:pPr marL="457200" indent="-457200">
              <a:buAutoNum type="arabicPeriod"/>
            </a:pPr>
            <a:r>
              <a:rPr lang="en-NZ" dirty="0">
                <a:solidFill>
                  <a:schemeClr val="bg1"/>
                </a:solidFill>
              </a:rPr>
              <a:t>Named and shamed Judas earlier?</a:t>
            </a:r>
          </a:p>
          <a:p>
            <a:pPr marL="457200" indent="-457200">
              <a:buAutoNum type="arabicPeriod"/>
            </a:pPr>
            <a:r>
              <a:rPr lang="en-NZ" dirty="0">
                <a:solidFill>
                  <a:schemeClr val="bg1"/>
                </a:solidFill>
              </a:rPr>
              <a:t>Kicked him our of the 12?</a:t>
            </a:r>
          </a:p>
          <a:p>
            <a:pPr marL="457200" indent="-457200">
              <a:buAutoNum type="arabicPeriod"/>
            </a:pPr>
            <a:r>
              <a:rPr lang="en-NZ" dirty="0">
                <a:solidFill>
                  <a:schemeClr val="bg1"/>
                </a:solidFill>
              </a:rPr>
              <a:t>Told everyone Judas was a thief?</a:t>
            </a:r>
          </a:p>
        </p:txBody>
      </p:sp>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7792019" cy="559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Jesus and Judas—</a:t>
            </a:r>
            <a:r>
              <a:rPr lang="en-NZ" u="sng" dirty="0"/>
              <a:t>What could have been done</a:t>
            </a:r>
            <a:r>
              <a:rPr lang="en-NZ" dirty="0"/>
              <a:t>?</a:t>
            </a:r>
          </a:p>
        </p:txBody>
      </p:sp>
      <p:pic>
        <p:nvPicPr>
          <p:cNvPr id="9" name="Content Placeholder 6">
            <a:extLst>
              <a:ext uri="{FF2B5EF4-FFF2-40B4-BE49-F238E27FC236}">
                <a16:creationId xmlns:a16="http://schemas.microsoft.com/office/drawing/2014/main" id="{C28344C7-6D29-48A4-9200-135AECC62BA2}"/>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35736" t="26254" r="3921" b="10824"/>
          <a:stretch/>
        </p:blipFill>
        <p:spPr>
          <a:xfrm>
            <a:off x="260572" y="1825625"/>
            <a:ext cx="3667014" cy="2942720"/>
          </a:xfrm>
        </p:spPr>
      </p:pic>
    </p:spTree>
    <p:extLst>
      <p:ext uri="{BB962C8B-B14F-4D97-AF65-F5344CB8AC3E}">
        <p14:creationId xmlns:p14="http://schemas.microsoft.com/office/powerpoint/2010/main" val="1254808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94F791-22D1-49BC-8A4B-337C0E18D67E}"/>
              </a:ext>
            </a:extLst>
          </p:cNvPr>
          <p:cNvSpPr>
            <a:spLocks noGrp="1"/>
          </p:cNvSpPr>
          <p:nvPr>
            <p:ph sz="half" idx="2"/>
          </p:nvPr>
        </p:nvSpPr>
        <p:spPr>
          <a:xfrm>
            <a:off x="4189863" y="1825625"/>
            <a:ext cx="4476465" cy="4351338"/>
          </a:xfrm>
        </p:spPr>
        <p:txBody>
          <a:bodyPr>
            <a:normAutofit/>
          </a:bodyPr>
          <a:lstStyle/>
          <a:p>
            <a:r>
              <a:rPr lang="en-NZ" dirty="0"/>
              <a:t>Jesus</a:t>
            </a:r>
          </a:p>
          <a:p>
            <a:pPr marL="457200" indent="-457200">
              <a:buAutoNum type="arabicPeriod"/>
            </a:pPr>
            <a:r>
              <a:rPr lang="en-NZ" dirty="0">
                <a:solidFill>
                  <a:schemeClr val="bg1"/>
                </a:solidFill>
              </a:rPr>
              <a:t>Never chosen Judas as a disciple?</a:t>
            </a:r>
          </a:p>
          <a:p>
            <a:pPr marL="457200" indent="-457200">
              <a:buAutoNum type="arabicPeriod"/>
            </a:pPr>
            <a:r>
              <a:rPr lang="en-NZ" dirty="0">
                <a:solidFill>
                  <a:schemeClr val="bg1"/>
                </a:solidFill>
              </a:rPr>
              <a:t>Spoken to him everyday?</a:t>
            </a:r>
          </a:p>
          <a:p>
            <a:pPr marL="457200" indent="-457200">
              <a:buAutoNum type="arabicPeriod"/>
            </a:pPr>
            <a:r>
              <a:rPr lang="en-NZ" dirty="0">
                <a:solidFill>
                  <a:schemeClr val="bg1"/>
                </a:solidFill>
              </a:rPr>
              <a:t>Named and shamed Judas earlier?</a:t>
            </a:r>
          </a:p>
          <a:p>
            <a:pPr marL="457200" indent="-457200">
              <a:buAutoNum type="arabicPeriod"/>
            </a:pPr>
            <a:r>
              <a:rPr lang="en-NZ" dirty="0">
                <a:solidFill>
                  <a:schemeClr val="bg1"/>
                </a:solidFill>
              </a:rPr>
              <a:t>Kicked him our of the 12?</a:t>
            </a:r>
          </a:p>
          <a:p>
            <a:pPr marL="457200" indent="-457200">
              <a:buAutoNum type="arabicPeriod"/>
            </a:pPr>
            <a:r>
              <a:rPr lang="en-NZ" dirty="0">
                <a:solidFill>
                  <a:schemeClr val="bg1"/>
                </a:solidFill>
              </a:rPr>
              <a:t>Told everyone Judas was a thief?</a:t>
            </a:r>
          </a:p>
        </p:txBody>
      </p:sp>
      <p:sp>
        <p:nvSpPr>
          <p:cNvPr id="6" name="Content Placeholder 5">
            <a:extLst>
              <a:ext uri="{FF2B5EF4-FFF2-40B4-BE49-F238E27FC236}">
                <a16:creationId xmlns:a16="http://schemas.microsoft.com/office/drawing/2014/main" id="{188ACFE5-0D4F-4F8A-8251-B96A79CCDE40}"/>
              </a:ext>
            </a:extLst>
          </p:cNvPr>
          <p:cNvSpPr txBox="1">
            <a:spLocks/>
          </p:cNvSpPr>
          <p:nvPr/>
        </p:nvSpPr>
        <p:spPr>
          <a:xfrm>
            <a:off x="0" y="1"/>
            <a:ext cx="9144000" cy="559558"/>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Just Fix It!</a:t>
            </a:r>
            <a:endParaRPr lang="en-US" dirty="0">
              <a:solidFill>
                <a:schemeClr val="bg1"/>
              </a:solidFill>
            </a:endParaRPr>
          </a:p>
        </p:txBody>
      </p:sp>
      <p:sp>
        <p:nvSpPr>
          <p:cNvPr id="8" name="Content Placeholder 2">
            <a:extLst>
              <a:ext uri="{FF2B5EF4-FFF2-40B4-BE49-F238E27FC236}">
                <a16:creationId xmlns:a16="http://schemas.microsoft.com/office/drawing/2014/main" id="{4F9FDAA2-81EB-4B0E-B70F-0D570EC739C9}"/>
              </a:ext>
            </a:extLst>
          </p:cNvPr>
          <p:cNvSpPr txBox="1">
            <a:spLocks/>
          </p:cNvSpPr>
          <p:nvPr/>
        </p:nvSpPr>
        <p:spPr>
          <a:xfrm>
            <a:off x="723331" y="764275"/>
            <a:ext cx="7792019" cy="559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Jesus and Judas—</a:t>
            </a:r>
            <a:r>
              <a:rPr lang="en-NZ" u="sng" dirty="0"/>
              <a:t>What could have been done</a:t>
            </a:r>
            <a:r>
              <a:rPr lang="en-NZ" dirty="0"/>
              <a:t>?</a:t>
            </a:r>
          </a:p>
        </p:txBody>
      </p:sp>
      <p:pic>
        <p:nvPicPr>
          <p:cNvPr id="9" name="Content Placeholder 6">
            <a:extLst>
              <a:ext uri="{FF2B5EF4-FFF2-40B4-BE49-F238E27FC236}">
                <a16:creationId xmlns:a16="http://schemas.microsoft.com/office/drawing/2014/main" id="{C28344C7-6D29-48A4-9200-135AECC62BA2}"/>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35736" t="26254" r="3921" b="10824"/>
          <a:stretch/>
        </p:blipFill>
        <p:spPr>
          <a:xfrm>
            <a:off x="260572" y="1825625"/>
            <a:ext cx="3667014" cy="2942720"/>
          </a:xfrm>
        </p:spPr>
      </p:pic>
    </p:spTree>
    <p:extLst>
      <p:ext uri="{BB962C8B-B14F-4D97-AF65-F5344CB8AC3E}">
        <p14:creationId xmlns:p14="http://schemas.microsoft.com/office/powerpoint/2010/main" val="9770138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268</TotalTime>
  <Words>1654</Words>
  <Application>Microsoft Office PowerPoint</Application>
  <PresentationFormat>On-screen Show (4:3)</PresentationFormat>
  <Paragraphs>266</Paragraphs>
  <Slides>56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Calibri Light</vt:lpstr>
      <vt:lpstr>system-ui</vt:lpstr>
      <vt:lpstr>Office Theme</vt:lpstr>
      <vt:lpstr>PowerPoint Presentation</vt:lpstr>
      <vt:lpstr>Just Fix 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 Fix It!</dc:title>
  <dc:creator>Morningside Church</dc:creator>
  <cp:lastModifiedBy>Morningside Church of Christ</cp:lastModifiedBy>
  <cp:revision>21</cp:revision>
  <dcterms:created xsi:type="dcterms:W3CDTF">2016-06-19T02:47:19Z</dcterms:created>
  <dcterms:modified xsi:type="dcterms:W3CDTF">2022-01-23T10:35:59Z</dcterms:modified>
</cp:coreProperties>
</file>