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377" r:id="rId2"/>
    <p:sldId id="256" r:id="rId3"/>
    <p:sldId id="278" r:id="rId4"/>
    <p:sldId id="280" r:id="rId5"/>
    <p:sldId id="281" r:id="rId6"/>
    <p:sldId id="282" r:id="rId7"/>
    <p:sldId id="283" r:id="rId8"/>
    <p:sldId id="284" r:id="rId9"/>
    <p:sldId id="285" r:id="rId10"/>
    <p:sldId id="286" r:id="rId11"/>
    <p:sldId id="287" r:id="rId12"/>
    <p:sldId id="288" r:id="rId13"/>
    <p:sldId id="289" r:id="rId14"/>
    <p:sldId id="290" r:id="rId15"/>
    <p:sldId id="257" r:id="rId16"/>
    <p:sldId id="378" r:id="rId17"/>
    <p:sldId id="295" r:id="rId18"/>
    <p:sldId id="279" r:id="rId19"/>
    <p:sldId id="296" r:id="rId20"/>
    <p:sldId id="291" r:id="rId21"/>
    <p:sldId id="294" r:id="rId22"/>
    <p:sldId id="300" r:id="rId23"/>
    <p:sldId id="301" r:id="rId24"/>
    <p:sldId id="302" r:id="rId25"/>
    <p:sldId id="303" r:id="rId26"/>
    <p:sldId id="304" r:id="rId27"/>
    <p:sldId id="305" r:id="rId28"/>
    <p:sldId id="306" r:id="rId29"/>
    <p:sldId id="307" r:id="rId30"/>
    <p:sldId id="308" r:id="rId31"/>
    <p:sldId id="309" r:id="rId32"/>
    <p:sldId id="310" r:id="rId33"/>
    <p:sldId id="297" r:id="rId34"/>
    <p:sldId id="298" r:id="rId35"/>
    <p:sldId id="299" r:id="rId36"/>
    <p:sldId id="292" r:id="rId37"/>
    <p:sldId id="266"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autoAdjust="0"/>
  </p:normalViewPr>
  <p:slideViewPr>
    <p:cSldViewPr snapToGrid="0">
      <p:cViewPr varScale="1">
        <p:scale>
          <a:sx n="70" d="100"/>
          <a:sy n="70" d="100"/>
        </p:scale>
        <p:origin x="1410"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7412A2-DD66-4B2A-A53A-E95391C9E992}" type="datetimeFigureOut">
              <a:rPr lang="en-US" smtClean="0"/>
              <a:t>1/30/2022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EDF2CD-F71F-46E3-95D3-D378C59D6F8C}" type="slidenum">
              <a:rPr lang="en-US" smtClean="0"/>
              <a:t>‹#›</a:t>
            </a:fld>
            <a:endParaRPr lang="en-US"/>
          </a:p>
        </p:txBody>
      </p:sp>
    </p:spTree>
    <p:extLst>
      <p:ext uri="{BB962C8B-B14F-4D97-AF65-F5344CB8AC3E}">
        <p14:creationId xmlns:p14="http://schemas.microsoft.com/office/powerpoint/2010/main" val="510140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EDF2CD-F71F-46E3-95D3-D378C59D6F8C}" type="slidenum">
              <a:rPr lang="en-US" smtClean="0"/>
              <a:t>15</a:t>
            </a:fld>
            <a:endParaRPr lang="en-US"/>
          </a:p>
        </p:txBody>
      </p:sp>
    </p:spTree>
    <p:extLst>
      <p:ext uri="{BB962C8B-B14F-4D97-AF65-F5344CB8AC3E}">
        <p14:creationId xmlns:p14="http://schemas.microsoft.com/office/powerpoint/2010/main" val="2217002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EDF2CD-F71F-46E3-95D3-D378C59D6F8C}" type="slidenum">
              <a:rPr lang="en-US" smtClean="0"/>
              <a:t>16</a:t>
            </a:fld>
            <a:endParaRPr lang="en-US"/>
          </a:p>
        </p:txBody>
      </p:sp>
    </p:spTree>
    <p:extLst>
      <p:ext uri="{BB962C8B-B14F-4D97-AF65-F5344CB8AC3E}">
        <p14:creationId xmlns:p14="http://schemas.microsoft.com/office/powerpoint/2010/main" val="729890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EDF2CD-F71F-46E3-95D3-D378C59D6F8C}" type="slidenum">
              <a:rPr lang="en-US" smtClean="0"/>
              <a:t>17</a:t>
            </a:fld>
            <a:endParaRPr lang="en-US"/>
          </a:p>
        </p:txBody>
      </p:sp>
    </p:spTree>
    <p:extLst>
      <p:ext uri="{BB962C8B-B14F-4D97-AF65-F5344CB8AC3E}">
        <p14:creationId xmlns:p14="http://schemas.microsoft.com/office/powerpoint/2010/main" val="1915911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309BEB-1305-4447-AF21-C644C2AD2C45}" type="datetimeFigureOut">
              <a:rPr lang="en-US" smtClean="0"/>
              <a:t>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1C3D5-2FE8-4644-9A61-CF929D21D4A8}" type="slidenum">
              <a:rPr lang="en-US" smtClean="0"/>
              <a:t>‹#›</a:t>
            </a:fld>
            <a:endParaRPr lang="en-US"/>
          </a:p>
        </p:txBody>
      </p:sp>
    </p:spTree>
    <p:extLst>
      <p:ext uri="{BB962C8B-B14F-4D97-AF65-F5344CB8AC3E}">
        <p14:creationId xmlns:p14="http://schemas.microsoft.com/office/powerpoint/2010/main" val="204591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309BEB-1305-4447-AF21-C644C2AD2C45}" type="datetimeFigureOut">
              <a:rPr lang="en-US" smtClean="0"/>
              <a:t>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1C3D5-2FE8-4644-9A61-CF929D21D4A8}" type="slidenum">
              <a:rPr lang="en-US" smtClean="0"/>
              <a:t>‹#›</a:t>
            </a:fld>
            <a:endParaRPr lang="en-US"/>
          </a:p>
        </p:txBody>
      </p:sp>
    </p:spTree>
    <p:extLst>
      <p:ext uri="{BB962C8B-B14F-4D97-AF65-F5344CB8AC3E}">
        <p14:creationId xmlns:p14="http://schemas.microsoft.com/office/powerpoint/2010/main" val="3901689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309BEB-1305-4447-AF21-C644C2AD2C45}" type="datetimeFigureOut">
              <a:rPr lang="en-US" smtClean="0"/>
              <a:t>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1C3D5-2FE8-4644-9A61-CF929D21D4A8}" type="slidenum">
              <a:rPr lang="en-US" smtClean="0"/>
              <a:t>‹#›</a:t>
            </a:fld>
            <a:endParaRPr lang="en-US"/>
          </a:p>
        </p:txBody>
      </p:sp>
    </p:spTree>
    <p:extLst>
      <p:ext uri="{BB962C8B-B14F-4D97-AF65-F5344CB8AC3E}">
        <p14:creationId xmlns:p14="http://schemas.microsoft.com/office/powerpoint/2010/main" val="4195441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309BEB-1305-4447-AF21-C644C2AD2C45}" type="datetimeFigureOut">
              <a:rPr lang="en-US" smtClean="0"/>
              <a:t>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1C3D5-2FE8-4644-9A61-CF929D21D4A8}" type="slidenum">
              <a:rPr lang="en-US" smtClean="0"/>
              <a:t>‹#›</a:t>
            </a:fld>
            <a:endParaRPr lang="en-US"/>
          </a:p>
        </p:txBody>
      </p:sp>
    </p:spTree>
    <p:extLst>
      <p:ext uri="{BB962C8B-B14F-4D97-AF65-F5344CB8AC3E}">
        <p14:creationId xmlns:p14="http://schemas.microsoft.com/office/powerpoint/2010/main" val="1058561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309BEB-1305-4447-AF21-C644C2AD2C45}" type="datetimeFigureOut">
              <a:rPr lang="en-US" smtClean="0"/>
              <a:t>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1C3D5-2FE8-4644-9A61-CF929D21D4A8}" type="slidenum">
              <a:rPr lang="en-US" smtClean="0"/>
              <a:t>‹#›</a:t>
            </a:fld>
            <a:endParaRPr lang="en-US"/>
          </a:p>
        </p:txBody>
      </p:sp>
    </p:spTree>
    <p:extLst>
      <p:ext uri="{BB962C8B-B14F-4D97-AF65-F5344CB8AC3E}">
        <p14:creationId xmlns:p14="http://schemas.microsoft.com/office/powerpoint/2010/main" val="578178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309BEB-1305-4447-AF21-C644C2AD2C45}" type="datetimeFigureOut">
              <a:rPr lang="en-US" smtClean="0"/>
              <a:t>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1C3D5-2FE8-4644-9A61-CF929D21D4A8}" type="slidenum">
              <a:rPr lang="en-US" smtClean="0"/>
              <a:t>‹#›</a:t>
            </a:fld>
            <a:endParaRPr lang="en-US"/>
          </a:p>
        </p:txBody>
      </p:sp>
    </p:spTree>
    <p:extLst>
      <p:ext uri="{BB962C8B-B14F-4D97-AF65-F5344CB8AC3E}">
        <p14:creationId xmlns:p14="http://schemas.microsoft.com/office/powerpoint/2010/main" val="2504207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309BEB-1305-4447-AF21-C644C2AD2C45}" type="datetimeFigureOut">
              <a:rPr lang="en-US" smtClean="0"/>
              <a:t>1/30/2022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51C3D5-2FE8-4644-9A61-CF929D21D4A8}" type="slidenum">
              <a:rPr lang="en-US" smtClean="0"/>
              <a:t>‹#›</a:t>
            </a:fld>
            <a:endParaRPr lang="en-US"/>
          </a:p>
        </p:txBody>
      </p:sp>
    </p:spTree>
    <p:extLst>
      <p:ext uri="{BB962C8B-B14F-4D97-AF65-F5344CB8AC3E}">
        <p14:creationId xmlns:p14="http://schemas.microsoft.com/office/powerpoint/2010/main" val="174155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309BEB-1305-4447-AF21-C644C2AD2C45}" type="datetimeFigureOut">
              <a:rPr lang="en-US" smtClean="0"/>
              <a:t>1/30/2022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51C3D5-2FE8-4644-9A61-CF929D21D4A8}" type="slidenum">
              <a:rPr lang="en-US" smtClean="0"/>
              <a:t>‹#›</a:t>
            </a:fld>
            <a:endParaRPr lang="en-US"/>
          </a:p>
        </p:txBody>
      </p:sp>
    </p:spTree>
    <p:extLst>
      <p:ext uri="{BB962C8B-B14F-4D97-AF65-F5344CB8AC3E}">
        <p14:creationId xmlns:p14="http://schemas.microsoft.com/office/powerpoint/2010/main" val="234725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309BEB-1305-4447-AF21-C644C2AD2C45}" type="datetimeFigureOut">
              <a:rPr lang="en-US" smtClean="0"/>
              <a:t>1/30/2022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51C3D5-2FE8-4644-9A61-CF929D21D4A8}" type="slidenum">
              <a:rPr lang="en-US" smtClean="0"/>
              <a:t>‹#›</a:t>
            </a:fld>
            <a:endParaRPr lang="en-US"/>
          </a:p>
        </p:txBody>
      </p:sp>
    </p:spTree>
    <p:extLst>
      <p:ext uri="{BB962C8B-B14F-4D97-AF65-F5344CB8AC3E}">
        <p14:creationId xmlns:p14="http://schemas.microsoft.com/office/powerpoint/2010/main" val="4293751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309BEB-1305-4447-AF21-C644C2AD2C45}" type="datetimeFigureOut">
              <a:rPr lang="en-US" smtClean="0"/>
              <a:t>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1C3D5-2FE8-4644-9A61-CF929D21D4A8}" type="slidenum">
              <a:rPr lang="en-US" smtClean="0"/>
              <a:t>‹#›</a:t>
            </a:fld>
            <a:endParaRPr lang="en-US"/>
          </a:p>
        </p:txBody>
      </p:sp>
    </p:spTree>
    <p:extLst>
      <p:ext uri="{BB962C8B-B14F-4D97-AF65-F5344CB8AC3E}">
        <p14:creationId xmlns:p14="http://schemas.microsoft.com/office/powerpoint/2010/main" val="4127056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309BEB-1305-4447-AF21-C644C2AD2C45}" type="datetimeFigureOut">
              <a:rPr lang="en-US" smtClean="0"/>
              <a:t>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1C3D5-2FE8-4644-9A61-CF929D21D4A8}" type="slidenum">
              <a:rPr lang="en-US" smtClean="0"/>
              <a:t>‹#›</a:t>
            </a:fld>
            <a:endParaRPr lang="en-US"/>
          </a:p>
        </p:txBody>
      </p:sp>
    </p:spTree>
    <p:extLst>
      <p:ext uri="{BB962C8B-B14F-4D97-AF65-F5344CB8AC3E}">
        <p14:creationId xmlns:p14="http://schemas.microsoft.com/office/powerpoint/2010/main" val="697697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309BEB-1305-4447-AF21-C644C2AD2C45}" type="datetimeFigureOut">
              <a:rPr lang="en-US" smtClean="0"/>
              <a:t>1/30/2022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1C3D5-2FE8-4644-9A61-CF929D21D4A8}" type="slidenum">
              <a:rPr lang="en-US" smtClean="0"/>
              <a:t>‹#›</a:t>
            </a:fld>
            <a:endParaRPr lang="en-US"/>
          </a:p>
        </p:txBody>
      </p:sp>
    </p:spTree>
    <p:extLst>
      <p:ext uri="{BB962C8B-B14F-4D97-AF65-F5344CB8AC3E}">
        <p14:creationId xmlns:p14="http://schemas.microsoft.com/office/powerpoint/2010/main" val="3297620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85A3B99-EB2F-4BAB-AB64-F6E13F957339}"/>
              </a:ext>
            </a:extLst>
          </p:cNvPr>
          <p:cNvSpPr txBox="1">
            <a:spLocks/>
          </p:cNvSpPr>
          <p:nvPr/>
        </p:nvSpPr>
        <p:spPr>
          <a:xfrm>
            <a:off x="0" y="278296"/>
            <a:ext cx="9144000" cy="65797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There is Still Only One</a:t>
            </a:r>
          </a:p>
          <a:p>
            <a:pPr marL="0" indent="0">
              <a:buNone/>
            </a:pPr>
            <a:endParaRPr lang="en-US" sz="800" dirty="0"/>
          </a:p>
          <a:p>
            <a:r>
              <a:rPr lang="en-NZ" sz="3600" dirty="0"/>
              <a:t>John Staiger</a:t>
            </a:r>
          </a:p>
          <a:p>
            <a:endParaRPr lang="en-NZ" sz="800" dirty="0"/>
          </a:p>
          <a:p>
            <a:r>
              <a:rPr lang="en-NZ" sz="3600" dirty="0"/>
              <a:t>Morningside Church of Christ </a:t>
            </a:r>
          </a:p>
          <a:p>
            <a:endParaRPr lang="en-NZ" sz="800" dirty="0"/>
          </a:p>
          <a:p>
            <a:r>
              <a:rPr lang="en-NZ" sz="3600" dirty="0"/>
              <a:t>Sunday 30 January 2022</a:t>
            </a:r>
          </a:p>
          <a:p>
            <a:endParaRPr lang="en-NZ" sz="800" dirty="0"/>
          </a:p>
          <a:p>
            <a:r>
              <a:rPr lang="en-NZ" sz="3600" dirty="0"/>
              <a:t>PM Sermon</a:t>
            </a:r>
          </a:p>
          <a:p>
            <a:endParaRPr lang="en-NZ" sz="800" dirty="0"/>
          </a:p>
          <a:p>
            <a:r>
              <a:rPr lang="en-NZ" sz="3600" dirty="0"/>
              <a:t>Broadcast live from 42 Leslie Ave, Auckland, Aotearoa/NZ.</a:t>
            </a:r>
          </a:p>
        </p:txBody>
      </p:sp>
    </p:spTree>
    <p:extLst>
      <p:ext uri="{BB962C8B-B14F-4D97-AF65-F5344CB8AC3E}">
        <p14:creationId xmlns:p14="http://schemas.microsoft.com/office/powerpoint/2010/main" val="747564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453981-D396-4E27-84E2-13E1C451C6F6}"/>
              </a:ext>
            </a:extLst>
          </p:cNvPr>
          <p:cNvSpPr>
            <a:spLocks noGrp="1"/>
          </p:cNvSpPr>
          <p:nvPr>
            <p:ph sz="half" idx="1"/>
          </p:nvPr>
        </p:nvSpPr>
        <p:spPr>
          <a:xfrm>
            <a:off x="437581" y="982638"/>
            <a:ext cx="2578574" cy="941696"/>
          </a:xfrm>
        </p:spPr>
        <p:txBody>
          <a:bodyPr>
            <a:normAutofit lnSpcReduction="10000"/>
          </a:bodyPr>
          <a:lstStyle/>
          <a:p>
            <a:r>
              <a:rPr lang="en-NZ" sz="4400" dirty="0">
                <a:latin typeface="Algerian" panose="04020705040A02060702" pitchFamily="82" charset="0"/>
              </a:rPr>
              <a:t>Gospel</a:t>
            </a:r>
          </a:p>
        </p:txBody>
      </p:sp>
      <p:sp>
        <p:nvSpPr>
          <p:cNvPr id="4" name="Content Placeholder 3">
            <a:extLst>
              <a:ext uri="{FF2B5EF4-FFF2-40B4-BE49-F238E27FC236}">
                <a16:creationId xmlns:a16="http://schemas.microsoft.com/office/drawing/2014/main" id="{E3DB1C2A-518E-4BED-81AC-7792B97A4188}"/>
              </a:ext>
            </a:extLst>
          </p:cNvPr>
          <p:cNvSpPr>
            <a:spLocks noGrp="1"/>
          </p:cNvSpPr>
          <p:nvPr>
            <p:ph sz="half" idx="2"/>
          </p:nvPr>
        </p:nvSpPr>
        <p:spPr>
          <a:xfrm>
            <a:off x="259307" y="2497308"/>
            <a:ext cx="8884693" cy="4360692"/>
          </a:xfrm>
        </p:spPr>
        <p:txBody>
          <a:bodyPr>
            <a:normAutofit lnSpcReduction="10000"/>
          </a:bodyPr>
          <a:lstStyle/>
          <a:p>
            <a:pPr marL="0" indent="0">
              <a:lnSpc>
                <a:spcPct val="60000"/>
              </a:lnSpc>
              <a:buNone/>
            </a:pPr>
            <a:r>
              <a:rPr lang="en-NZ" spc="-100" dirty="0">
                <a:solidFill>
                  <a:schemeClr val="tx1"/>
                </a:solidFill>
              </a:rPr>
              <a:t>1 Corinthians 15:1-4 </a:t>
            </a:r>
          </a:p>
          <a:p>
            <a:pPr marL="0" indent="0">
              <a:lnSpc>
                <a:spcPct val="60000"/>
              </a:lnSpc>
              <a:buNone/>
            </a:pPr>
            <a:r>
              <a:rPr lang="en-NZ" spc="-100" dirty="0">
                <a:solidFill>
                  <a:schemeClr val="tx1"/>
                </a:solidFill>
              </a:rPr>
              <a:t>Now I make known to you, brethren, </a:t>
            </a:r>
          </a:p>
          <a:p>
            <a:pPr marL="0" indent="0">
              <a:lnSpc>
                <a:spcPct val="60000"/>
              </a:lnSpc>
              <a:buNone/>
            </a:pPr>
            <a:r>
              <a:rPr lang="en-NZ" spc="-100" dirty="0">
                <a:solidFill>
                  <a:schemeClr val="tx1"/>
                </a:solidFill>
              </a:rPr>
              <a:t>the gospel which I preached to you, which also you received, </a:t>
            </a:r>
          </a:p>
          <a:p>
            <a:pPr marL="0" indent="0">
              <a:lnSpc>
                <a:spcPct val="60000"/>
              </a:lnSpc>
              <a:buNone/>
            </a:pPr>
            <a:r>
              <a:rPr lang="en-NZ" spc="-100" dirty="0">
                <a:solidFill>
                  <a:schemeClr val="tx1"/>
                </a:solidFill>
              </a:rPr>
              <a:t>in which also you stand,</a:t>
            </a:r>
          </a:p>
          <a:p>
            <a:pPr marL="0" indent="0">
              <a:lnSpc>
                <a:spcPct val="60000"/>
              </a:lnSpc>
              <a:buNone/>
            </a:pPr>
            <a:r>
              <a:rPr lang="en-NZ" b="1" spc="-100" baseline="30000" dirty="0">
                <a:solidFill>
                  <a:schemeClr val="tx1"/>
                </a:solidFill>
              </a:rPr>
              <a:t>2</a:t>
            </a:r>
            <a:r>
              <a:rPr lang="en-NZ" spc="-100" dirty="0">
                <a:solidFill>
                  <a:schemeClr val="tx1"/>
                </a:solidFill>
              </a:rPr>
              <a:t>by which also you are saved, </a:t>
            </a:r>
          </a:p>
          <a:p>
            <a:pPr marL="0" indent="0">
              <a:lnSpc>
                <a:spcPct val="60000"/>
              </a:lnSpc>
              <a:buNone/>
            </a:pPr>
            <a:r>
              <a:rPr lang="en-NZ" spc="-100" dirty="0">
                <a:solidFill>
                  <a:schemeClr val="tx1"/>
                </a:solidFill>
              </a:rPr>
              <a:t>if you hold fast the word which I preached to you, </a:t>
            </a:r>
          </a:p>
          <a:p>
            <a:pPr marL="0" indent="0">
              <a:lnSpc>
                <a:spcPct val="60000"/>
              </a:lnSpc>
              <a:buNone/>
            </a:pPr>
            <a:r>
              <a:rPr lang="en-NZ" spc="-100" dirty="0">
                <a:solidFill>
                  <a:schemeClr val="tx1"/>
                </a:solidFill>
              </a:rPr>
              <a:t>unless you believed in vain.</a:t>
            </a:r>
          </a:p>
          <a:p>
            <a:pPr marL="0" indent="0">
              <a:lnSpc>
                <a:spcPct val="60000"/>
              </a:lnSpc>
              <a:buNone/>
            </a:pPr>
            <a:r>
              <a:rPr lang="en-NZ" b="1" spc="-200" baseline="30000" dirty="0">
                <a:solidFill>
                  <a:schemeClr val="tx1"/>
                </a:solidFill>
              </a:rPr>
              <a:t>3</a:t>
            </a:r>
            <a:r>
              <a:rPr lang="en-NZ" b="1" spc="-200" dirty="0">
                <a:solidFill>
                  <a:schemeClr val="tx1"/>
                </a:solidFill>
              </a:rPr>
              <a:t>For I delivered to you as of first importance what I also received, </a:t>
            </a:r>
          </a:p>
          <a:p>
            <a:pPr marL="0" indent="0">
              <a:lnSpc>
                <a:spcPct val="60000"/>
              </a:lnSpc>
              <a:buNone/>
            </a:pPr>
            <a:r>
              <a:rPr lang="en-NZ" spc="-100" dirty="0">
                <a:solidFill>
                  <a:schemeClr val="bg1"/>
                </a:solidFill>
              </a:rPr>
              <a:t>that Christ died for our sins according to the Scriptures, </a:t>
            </a:r>
          </a:p>
          <a:p>
            <a:pPr marL="0" indent="0">
              <a:lnSpc>
                <a:spcPct val="60000"/>
              </a:lnSpc>
              <a:buNone/>
            </a:pPr>
            <a:r>
              <a:rPr lang="en-NZ" b="1" spc="-100" baseline="30000" dirty="0">
                <a:solidFill>
                  <a:schemeClr val="bg1"/>
                </a:solidFill>
              </a:rPr>
              <a:t>4</a:t>
            </a:r>
            <a:r>
              <a:rPr lang="en-NZ" spc="-100" dirty="0">
                <a:solidFill>
                  <a:schemeClr val="bg1"/>
                </a:solidFill>
              </a:rPr>
              <a:t>and that He was buried, </a:t>
            </a:r>
          </a:p>
          <a:p>
            <a:pPr marL="0" indent="0">
              <a:lnSpc>
                <a:spcPct val="60000"/>
              </a:lnSpc>
              <a:buNone/>
            </a:pPr>
            <a:r>
              <a:rPr lang="en-NZ" spc="-100" dirty="0">
                <a:solidFill>
                  <a:schemeClr val="bg1"/>
                </a:solidFill>
              </a:rPr>
              <a:t>and that He was raised on the third day </a:t>
            </a:r>
          </a:p>
          <a:p>
            <a:pPr marL="0" indent="0">
              <a:lnSpc>
                <a:spcPct val="60000"/>
              </a:lnSpc>
              <a:buNone/>
            </a:pPr>
            <a:r>
              <a:rPr lang="en-NZ" spc="-100" dirty="0">
                <a:solidFill>
                  <a:schemeClr val="bg1"/>
                </a:solidFill>
              </a:rPr>
              <a:t>according to the Scriptures, </a:t>
            </a:r>
            <a:r>
              <a:rPr lang="en-NZ" sz="1500" spc="-100" dirty="0">
                <a:solidFill>
                  <a:schemeClr val="bg1"/>
                </a:solidFill>
              </a:rPr>
              <a:t>(NASB)</a:t>
            </a:r>
          </a:p>
        </p:txBody>
      </p:sp>
      <p:sp>
        <p:nvSpPr>
          <p:cNvPr id="5" name="Content Placeholder 2">
            <a:extLst>
              <a:ext uri="{FF2B5EF4-FFF2-40B4-BE49-F238E27FC236}">
                <a16:creationId xmlns:a16="http://schemas.microsoft.com/office/drawing/2014/main" id="{684A0474-FCE2-4A33-8C72-C397E386831D}"/>
              </a:ext>
            </a:extLst>
          </p:cNvPr>
          <p:cNvSpPr txBox="1">
            <a:spLocks/>
          </p:cNvSpPr>
          <p:nvPr/>
        </p:nvSpPr>
        <p:spPr>
          <a:xfrm>
            <a:off x="0" y="0"/>
            <a:ext cx="9144000" cy="49131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a:t>There is Still Only One…</a:t>
            </a:r>
            <a:endParaRPr lang="en-NZ" dirty="0"/>
          </a:p>
        </p:txBody>
      </p:sp>
      <p:pic>
        <p:nvPicPr>
          <p:cNvPr id="6" name="Content Placeholder 9">
            <a:extLst>
              <a:ext uri="{FF2B5EF4-FFF2-40B4-BE49-F238E27FC236}">
                <a16:creationId xmlns:a16="http://schemas.microsoft.com/office/drawing/2014/main" id="{28197A6F-69F9-4710-B44E-E4D6CBA6B6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1690" y="491320"/>
            <a:ext cx="6032310" cy="1953490"/>
          </a:xfrm>
          <a:prstGeom prst="rect">
            <a:avLst/>
          </a:prstGeom>
        </p:spPr>
      </p:pic>
    </p:spTree>
    <p:extLst>
      <p:ext uri="{BB962C8B-B14F-4D97-AF65-F5344CB8AC3E}">
        <p14:creationId xmlns:p14="http://schemas.microsoft.com/office/powerpoint/2010/main" val="931821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453981-D396-4E27-84E2-13E1C451C6F6}"/>
              </a:ext>
            </a:extLst>
          </p:cNvPr>
          <p:cNvSpPr>
            <a:spLocks noGrp="1"/>
          </p:cNvSpPr>
          <p:nvPr>
            <p:ph sz="half" idx="1"/>
          </p:nvPr>
        </p:nvSpPr>
        <p:spPr>
          <a:xfrm>
            <a:off x="437581" y="982638"/>
            <a:ext cx="2578574" cy="941696"/>
          </a:xfrm>
        </p:spPr>
        <p:txBody>
          <a:bodyPr>
            <a:normAutofit lnSpcReduction="10000"/>
          </a:bodyPr>
          <a:lstStyle/>
          <a:p>
            <a:r>
              <a:rPr lang="en-NZ" sz="4400" dirty="0">
                <a:latin typeface="Algerian" panose="04020705040A02060702" pitchFamily="82" charset="0"/>
              </a:rPr>
              <a:t>Gospel</a:t>
            </a:r>
          </a:p>
        </p:txBody>
      </p:sp>
      <p:sp>
        <p:nvSpPr>
          <p:cNvPr id="4" name="Content Placeholder 3">
            <a:extLst>
              <a:ext uri="{FF2B5EF4-FFF2-40B4-BE49-F238E27FC236}">
                <a16:creationId xmlns:a16="http://schemas.microsoft.com/office/drawing/2014/main" id="{E3DB1C2A-518E-4BED-81AC-7792B97A4188}"/>
              </a:ext>
            </a:extLst>
          </p:cNvPr>
          <p:cNvSpPr>
            <a:spLocks noGrp="1"/>
          </p:cNvSpPr>
          <p:nvPr>
            <p:ph sz="half" idx="2"/>
          </p:nvPr>
        </p:nvSpPr>
        <p:spPr>
          <a:xfrm>
            <a:off x="259307" y="2497308"/>
            <a:ext cx="8884693" cy="4360692"/>
          </a:xfrm>
        </p:spPr>
        <p:txBody>
          <a:bodyPr>
            <a:normAutofit lnSpcReduction="10000"/>
          </a:bodyPr>
          <a:lstStyle/>
          <a:p>
            <a:pPr marL="0" indent="0">
              <a:lnSpc>
                <a:spcPct val="60000"/>
              </a:lnSpc>
              <a:buNone/>
            </a:pPr>
            <a:r>
              <a:rPr lang="en-NZ" spc="-100" dirty="0">
                <a:solidFill>
                  <a:schemeClr val="tx1"/>
                </a:solidFill>
              </a:rPr>
              <a:t>1 Corinthians 15:1-4 </a:t>
            </a:r>
          </a:p>
          <a:p>
            <a:pPr marL="0" indent="0">
              <a:lnSpc>
                <a:spcPct val="60000"/>
              </a:lnSpc>
              <a:buNone/>
            </a:pPr>
            <a:r>
              <a:rPr lang="en-NZ" spc="-100" dirty="0">
                <a:solidFill>
                  <a:schemeClr val="tx1"/>
                </a:solidFill>
              </a:rPr>
              <a:t>Now I make known to you, brethren, </a:t>
            </a:r>
          </a:p>
          <a:p>
            <a:pPr marL="0" indent="0">
              <a:lnSpc>
                <a:spcPct val="60000"/>
              </a:lnSpc>
              <a:buNone/>
            </a:pPr>
            <a:r>
              <a:rPr lang="en-NZ" spc="-100" dirty="0">
                <a:solidFill>
                  <a:schemeClr val="tx1"/>
                </a:solidFill>
              </a:rPr>
              <a:t>the gospel which I preached to you, which also you received, </a:t>
            </a:r>
          </a:p>
          <a:p>
            <a:pPr marL="0" indent="0">
              <a:lnSpc>
                <a:spcPct val="60000"/>
              </a:lnSpc>
              <a:buNone/>
            </a:pPr>
            <a:r>
              <a:rPr lang="en-NZ" spc="-100" dirty="0">
                <a:solidFill>
                  <a:schemeClr val="tx1"/>
                </a:solidFill>
              </a:rPr>
              <a:t>in which also you stand,</a:t>
            </a:r>
          </a:p>
          <a:p>
            <a:pPr marL="0" indent="0">
              <a:lnSpc>
                <a:spcPct val="60000"/>
              </a:lnSpc>
              <a:buNone/>
            </a:pPr>
            <a:r>
              <a:rPr lang="en-NZ" b="1" spc="-100" baseline="30000" dirty="0">
                <a:solidFill>
                  <a:schemeClr val="tx1"/>
                </a:solidFill>
              </a:rPr>
              <a:t>2</a:t>
            </a:r>
            <a:r>
              <a:rPr lang="en-NZ" spc="-100" dirty="0">
                <a:solidFill>
                  <a:schemeClr val="tx1"/>
                </a:solidFill>
              </a:rPr>
              <a:t>by which also you are saved, </a:t>
            </a:r>
          </a:p>
          <a:p>
            <a:pPr marL="0" indent="0">
              <a:lnSpc>
                <a:spcPct val="60000"/>
              </a:lnSpc>
              <a:buNone/>
            </a:pPr>
            <a:r>
              <a:rPr lang="en-NZ" spc="-100" dirty="0">
                <a:solidFill>
                  <a:schemeClr val="tx1"/>
                </a:solidFill>
              </a:rPr>
              <a:t>if you hold fast the word which I preached to you, </a:t>
            </a:r>
          </a:p>
          <a:p>
            <a:pPr marL="0" indent="0">
              <a:lnSpc>
                <a:spcPct val="60000"/>
              </a:lnSpc>
              <a:buNone/>
            </a:pPr>
            <a:r>
              <a:rPr lang="en-NZ" spc="-100" dirty="0">
                <a:solidFill>
                  <a:schemeClr val="tx1"/>
                </a:solidFill>
              </a:rPr>
              <a:t>unless you believed in vain.</a:t>
            </a:r>
          </a:p>
          <a:p>
            <a:pPr marL="0" indent="0">
              <a:lnSpc>
                <a:spcPct val="60000"/>
              </a:lnSpc>
              <a:buNone/>
            </a:pPr>
            <a:r>
              <a:rPr lang="en-NZ" b="1" spc="-100" baseline="30000" dirty="0">
                <a:solidFill>
                  <a:schemeClr val="tx1"/>
                </a:solidFill>
              </a:rPr>
              <a:t>3</a:t>
            </a:r>
            <a:r>
              <a:rPr lang="en-NZ" spc="-100" dirty="0">
                <a:solidFill>
                  <a:schemeClr val="tx1"/>
                </a:solidFill>
              </a:rPr>
              <a:t>For I delivered to you as of first importance what I also received, </a:t>
            </a:r>
          </a:p>
          <a:p>
            <a:pPr marL="0" indent="0">
              <a:lnSpc>
                <a:spcPct val="60000"/>
              </a:lnSpc>
              <a:buNone/>
            </a:pPr>
            <a:r>
              <a:rPr lang="en-NZ" b="1" spc="-100" dirty="0">
                <a:solidFill>
                  <a:schemeClr val="tx1"/>
                </a:solidFill>
              </a:rPr>
              <a:t>that Christ died for our sins according to the Scriptures, </a:t>
            </a:r>
          </a:p>
          <a:p>
            <a:pPr marL="0" indent="0">
              <a:lnSpc>
                <a:spcPct val="60000"/>
              </a:lnSpc>
              <a:buNone/>
            </a:pPr>
            <a:r>
              <a:rPr lang="en-NZ" b="1" spc="-100" baseline="30000" dirty="0">
                <a:solidFill>
                  <a:schemeClr val="bg1"/>
                </a:solidFill>
              </a:rPr>
              <a:t>4</a:t>
            </a:r>
            <a:r>
              <a:rPr lang="en-NZ" spc="-100" dirty="0">
                <a:solidFill>
                  <a:schemeClr val="bg1"/>
                </a:solidFill>
              </a:rPr>
              <a:t>and that He was buried, </a:t>
            </a:r>
          </a:p>
          <a:p>
            <a:pPr marL="0" indent="0">
              <a:lnSpc>
                <a:spcPct val="60000"/>
              </a:lnSpc>
              <a:buNone/>
            </a:pPr>
            <a:r>
              <a:rPr lang="en-NZ" spc="-100" dirty="0">
                <a:solidFill>
                  <a:schemeClr val="bg1"/>
                </a:solidFill>
              </a:rPr>
              <a:t>and that He was raised on the third day </a:t>
            </a:r>
          </a:p>
          <a:p>
            <a:pPr marL="0" indent="0">
              <a:lnSpc>
                <a:spcPct val="60000"/>
              </a:lnSpc>
              <a:buNone/>
            </a:pPr>
            <a:r>
              <a:rPr lang="en-NZ" spc="-100" dirty="0">
                <a:solidFill>
                  <a:schemeClr val="bg1"/>
                </a:solidFill>
              </a:rPr>
              <a:t>according to the Scriptures, </a:t>
            </a:r>
            <a:r>
              <a:rPr lang="en-NZ" sz="1500" spc="-100" dirty="0">
                <a:solidFill>
                  <a:schemeClr val="bg1"/>
                </a:solidFill>
              </a:rPr>
              <a:t>(NASB)</a:t>
            </a:r>
          </a:p>
        </p:txBody>
      </p:sp>
      <p:sp>
        <p:nvSpPr>
          <p:cNvPr id="5" name="Content Placeholder 2">
            <a:extLst>
              <a:ext uri="{FF2B5EF4-FFF2-40B4-BE49-F238E27FC236}">
                <a16:creationId xmlns:a16="http://schemas.microsoft.com/office/drawing/2014/main" id="{684A0474-FCE2-4A33-8C72-C397E386831D}"/>
              </a:ext>
            </a:extLst>
          </p:cNvPr>
          <p:cNvSpPr txBox="1">
            <a:spLocks/>
          </p:cNvSpPr>
          <p:nvPr/>
        </p:nvSpPr>
        <p:spPr>
          <a:xfrm>
            <a:off x="0" y="0"/>
            <a:ext cx="9144000" cy="49131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a:t>There is Still Only One…</a:t>
            </a:r>
            <a:endParaRPr lang="en-NZ" dirty="0"/>
          </a:p>
        </p:txBody>
      </p:sp>
      <p:pic>
        <p:nvPicPr>
          <p:cNvPr id="6" name="Content Placeholder 9">
            <a:extLst>
              <a:ext uri="{FF2B5EF4-FFF2-40B4-BE49-F238E27FC236}">
                <a16:creationId xmlns:a16="http://schemas.microsoft.com/office/drawing/2014/main" id="{28197A6F-69F9-4710-B44E-E4D6CBA6B6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1690" y="491320"/>
            <a:ext cx="6032310" cy="1953490"/>
          </a:xfrm>
          <a:prstGeom prst="rect">
            <a:avLst/>
          </a:prstGeom>
        </p:spPr>
      </p:pic>
    </p:spTree>
    <p:extLst>
      <p:ext uri="{BB962C8B-B14F-4D97-AF65-F5344CB8AC3E}">
        <p14:creationId xmlns:p14="http://schemas.microsoft.com/office/powerpoint/2010/main" val="3813891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453981-D396-4E27-84E2-13E1C451C6F6}"/>
              </a:ext>
            </a:extLst>
          </p:cNvPr>
          <p:cNvSpPr>
            <a:spLocks noGrp="1"/>
          </p:cNvSpPr>
          <p:nvPr>
            <p:ph sz="half" idx="1"/>
          </p:nvPr>
        </p:nvSpPr>
        <p:spPr>
          <a:xfrm>
            <a:off x="437581" y="982638"/>
            <a:ext cx="2578574" cy="941696"/>
          </a:xfrm>
        </p:spPr>
        <p:txBody>
          <a:bodyPr>
            <a:normAutofit lnSpcReduction="10000"/>
          </a:bodyPr>
          <a:lstStyle/>
          <a:p>
            <a:r>
              <a:rPr lang="en-NZ" sz="4400" dirty="0">
                <a:latin typeface="Algerian" panose="04020705040A02060702" pitchFamily="82" charset="0"/>
              </a:rPr>
              <a:t>Gospel</a:t>
            </a:r>
          </a:p>
        </p:txBody>
      </p:sp>
      <p:sp>
        <p:nvSpPr>
          <p:cNvPr id="4" name="Content Placeholder 3">
            <a:extLst>
              <a:ext uri="{FF2B5EF4-FFF2-40B4-BE49-F238E27FC236}">
                <a16:creationId xmlns:a16="http://schemas.microsoft.com/office/drawing/2014/main" id="{E3DB1C2A-518E-4BED-81AC-7792B97A4188}"/>
              </a:ext>
            </a:extLst>
          </p:cNvPr>
          <p:cNvSpPr>
            <a:spLocks noGrp="1"/>
          </p:cNvSpPr>
          <p:nvPr>
            <p:ph sz="half" idx="2"/>
          </p:nvPr>
        </p:nvSpPr>
        <p:spPr>
          <a:xfrm>
            <a:off x="259307" y="2497308"/>
            <a:ext cx="8884693" cy="4360692"/>
          </a:xfrm>
        </p:spPr>
        <p:txBody>
          <a:bodyPr>
            <a:normAutofit lnSpcReduction="10000"/>
          </a:bodyPr>
          <a:lstStyle/>
          <a:p>
            <a:pPr marL="0" indent="0">
              <a:lnSpc>
                <a:spcPct val="60000"/>
              </a:lnSpc>
              <a:buNone/>
            </a:pPr>
            <a:r>
              <a:rPr lang="en-NZ" spc="-100" dirty="0">
                <a:solidFill>
                  <a:schemeClr val="tx1"/>
                </a:solidFill>
              </a:rPr>
              <a:t>1 Corinthians 15:1-4 </a:t>
            </a:r>
          </a:p>
          <a:p>
            <a:pPr marL="0" indent="0">
              <a:lnSpc>
                <a:spcPct val="60000"/>
              </a:lnSpc>
              <a:buNone/>
            </a:pPr>
            <a:r>
              <a:rPr lang="en-NZ" spc="-100" dirty="0">
                <a:solidFill>
                  <a:schemeClr val="tx1"/>
                </a:solidFill>
              </a:rPr>
              <a:t>Now I make known to you, brethren, </a:t>
            </a:r>
          </a:p>
          <a:p>
            <a:pPr marL="0" indent="0">
              <a:lnSpc>
                <a:spcPct val="60000"/>
              </a:lnSpc>
              <a:buNone/>
            </a:pPr>
            <a:r>
              <a:rPr lang="en-NZ" spc="-100" dirty="0">
                <a:solidFill>
                  <a:schemeClr val="tx1"/>
                </a:solidFill>
              </a:rPr>
              <a:t>the gospel which I preached to you, which also you received, </a:t>
            </a:r>
          </a:p>
          <a:p>
            <a:pPr marL="0" indent="0">
              <a:lnSpc>
                <a:spcPct val="60000"/>
              </a:lnSpc>
              <a:buNone/>
            </a:pPr>
            <a:r>
              <a:rPr lang="en-NZ" spc="-100" dirty="0">
                <a:solidFill>
                  <a:schemeClr val="tx1"/>
                </a:solidFill>
              </a:rPr>
              <a:t>in which also you stand,</a:t>
            </a:r>
          </a:p>
          <a:p>
            <a:pPr marL="0" indent="0">
              <a:lnSpc>
                <a:spcPct val="60000"/>
              </a:lnSpc>
              <a:buNone/>
            </a:pPr>
            <a:r>
              <a:rPr lang="en-NZ" b="1" spc="-100" baseline="30000" dirty="0">
                <a:solidFill>
                  <a:schemeClr val="tx1"/>
                </a:solidFill>
              </a:rPr>
              <a:t>2</a:t>
            </a:r>
            <a:r>
              <a:rPr lang="en-NZ" spc="-100" dirty="0">
                <a:solidFill>
                  <a:schemeClr val="tx1"/>
                </a:solidFill>
              </a:rPr>
              <a:t>by which also you are saved, </a:t>
            </a:r>
          </a:p>
          <a:p>
            <a:pPr marL="0" indent="0">
              <a:lnSpc>
                <a:spcPct val="60000"/>
              </a:lnSpc>
              <a:buNone/>
            </a:pPr>
            <a:r>
              <a:rPr lang="en-NZ" spc="-100" dirty="0">
                <a:solidFill>
                  <a:schemeClr val="tx1"/>
                </a:solidFill>
              </a:rPr>
              <a:t>if you hold fast the word which I preached to you, </a:t>
            </a:r>
          </a:p>
          <a:p>
            <a:pPr marL="0" indent="0">
              <a:lnSpc>
                <a:spcPct val="60000"/>
              </a:lnSpc>
              <a:buNone/>
            </a:pPr>
            <a:r>
              <a:rPr lang="en-NZ" spc="-100" dirty="0">
                <a:solidFill>
                  <a:schemeClr val="tx1"/>
                </a:solidFill>
              </a:rPr>
              <a:t>unless you believed in vain.</a:t>
            </a:r>
          </a:p>
          <a:p>
            <a:pPr marL="0" indent="0">
              <a:lnSpc>
                <a:spcPct val="60000"/>
              </a:lnSpc>
              <a:buNone/>
            </a:pPr>
            <a:r>
              <a:rPr lang="en-NZ" b="1" spc="-100" baseline="30000" dirty="0">
                <a:solidFill>
                  <a:schemeClr val="tx1"/>
                </a:solidFill>
              </a:rPr>
              <a:t>3</a:t>
            </a:r>
            <a:r>
              <a:rPr lang="en-NZ" spc="-100" dirty="0">
                <a:solidFill>
                  <a:schemeClr val="tx1"/>
                </a:solidFill>
              </a:rPr>
              <a:t>For I delivered to you as of first importance what I also received, </a:t>
            </a:r>
          </a:p>
          <a:p>
            <a:pPr marL="0" indent="0">
              <a:lnSpc>
                <a:spcPct val="60000"/>
              </a:lnSpc>
              <a:buNone/>
            </a:pPr>
            <a:r>
              <a:rPr lang="en-NZ" spc="-100" dirty="0">
                <a:solidFill>
                  <a:schemeClr val="tx1"/>
                </a:solidFill>
              </a:rPr>
              <a:t>that Christ died for our sins according to the Scriptures, </a:t>
            </a:r>
          </a:p>
          <a:p>
            <a:pPr marL="0" indent="0">
              <a:lnSpc>
                <a:spcPct val="60000"/>
              </a:lnSpc>
              <a:buNone/>
            </a:pPr>
            <a:r>
              <a:rPr lang="en-NZ" b="1" spc="-100" baseline="30000" dirty="0">
                <a:solidFill>
                  <a:schemeClr val="tx1"/>
                </a:solidFill>
              </a:rPr>
              <a:t>4</a:t>
            </a:r>
            <a:r>
              <a:rPr lang="en-NZ" b="1" spc="-100" dirty="0">
                <a:solidFill>
                  <a:schemeClr val="tx1"/>
                </a:solidFill>
              </a:rPr>
              <a:t>and that He was buried, </a:t>
            </a:r>
          </a:p>
          <a:p>
            <a:pPr marL="0" indent="0">
              <a:lnSpc>
                <a:spcPct val="60000"/>
              </a:lnSpc>
              <a:buNone/>
            </a:pPr>
            <a:r>
              <a:rPr lang="en-NZ" spc="-100" dirty="0">
                <a:solidFill>
                  <a:schemeClr val="bg1"/>
                </a:solidFill>
              </a:rPr>
              <a:t>and that He was raised on the third day </a:t>
            </a:r>
          </a:p>
          <a:p>
            <a:pPr marL="0" indent="0">
              <a:lnSpc>
                <a:spcPct val="60000"/>
              </a:lnSpc>
              <a:buNone/>
            </a:pPr>
            <a:r>
              <a:rPr lang="en-NZ" spc="-100" dirty="0">
                <a:solidFill>
                  <a:schemeClr val="bg1"/>
                </a:solidFill>
              </a:rPr>
              <a:t>according to the Scriptures, </a:t>
            </a:r>
            <a:r>
              <a:rPr lang="en-NZ" sz="1500" spc="-100" dirty="0">
                <a:solidFill>
                  <a:schemeClr val="bg1"/>
                </a:solidFill>
              </a:rPr>
              <a:t>(NASB)</a:t>
            </a:r>
          </a:p>
        </p:txBody>
      </p:sp>
      <p:sp>
        <p:nvSpPr>
          <p:cNvPr id="5" name="Content Placeholder 2">
            <a:extLst>
              <a:ext uri="{FF2B5EF4-FFF2-40B4-BE49-F238E27FC236}">
                <a16:creationId xmlns:a16="http://schemas.microsoft.com/office/drawing/2014/main" id="{684A0474-FCE2-4A33-8C72-C397E386831D}"/>
              </a:ext>
            </a:extLst>
          </p:cNvPr>
          <p:cNvSpPr txBox="1">
            <a:spLocks/>
          </p:cNvSpPr>
          <p:nvPr/>
        </p:nvSpPr>
        <p:spPr>
          <a:xfrm>
            <a:off x="0" y="0"/>
            <a:ext cx="9144000" cy="49131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a:t>There is Still Only One…</a:t>
            </a:r>
            <a:endParaRPr lang="en-NZ" dirty="0"/>
          </a:p>
        </p:txBody>
      </p:sp>
      <p:pic>
        <p:nvPicPr>
          <p:cNvPr id="6" name="Content Placeholder 9">
            <a:extLst>
              <a:ext uri="{FF2B5EF4-FFF2-40B4-BE49-F238E27FC236}">
                <a16:creationId xmlns:a16="http://schemas.microsoft.com/office/drawing/2014/main" id="{28197A6F-69F9-4710-B44E-E4D6CBA6B6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1690" y="491320"/>
            <a:ext cx="6032310" cy="1953490"/>
          </a:xfrm>
          <a:prstGeom prst="rect">
            <a:avLst/>
          </a:prstGeom>
        </p:spPr>
      </p:pic>
    </p:spTree>
    <p:extLst>
      <p:ext uri="{BB962C8B-B14F-4D97-AF65-F5344CB8AC3E}">
        <p14:creationId xmlns:p14="http://schemas.microsoft.com/office/powerpoint/2010/main" val="2394895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453981-D396-4E27-84E2-13E1C451C6F6}"/>
              </a:ext>
            </a:extLst>
          </p:cNvPr>
          <p:cNvSpPr>
            <a:spLocks noGrp="1"/>
          </p:cNvSpPr>
          <p:nvPr>
            <p:ph sz="half" idx="1"/>
          </p:nvPr>
        </p:nvSpPr>
        <p:spPr>
          <a:xfrm>
            <a:off x="437581" y="982638"/>
            <a:ext cx="2578574" cy="941696"/>
          </a:xfrm>
        </p:spPr>
        <p:txBody>
          <a:bodyPr>
            <a:normAutofit lnSpcReduction="10000"/>
          </a:bodyPr>
          <a:lstStyle/>
          <a:p>
            <a:r>
              <a:rPr lang="en-NZ" sz="4400" dirty="0">
                <a:latin typeface="Algerian" panose="04020705040A02060702" pitchFamily="82" charset="0"/>
              </a:rPr>
              <a:t>Gospel</a:t>
            </a:r>
          </a:p>
        </p:txBody>
      </p:sp>
      <p:sp>
        <p:nvSpPr>
          <p:cNvPr id="4" name="Content Placeholder 3">
            <a:extLst>
              <a:ext uri="{FF2B5EF4-FFF2-40B4-BE49-F238E27FC236}">
                <a16:creationId xmlns:a16="http://schemas.microsoft.com/office/drawing/2014/main" id="{E3DB1C2A-518E-4BED-81AC-7792B97A4188}"/>
              </a:ext>
            </a:extLst>
          </p:cNvPr>
          <p:cNvSpPr>
            <a:spLocks noGrp="1"/>
          </p:cNvSpPr>
          <p:nvPr>
            <p:ph sz="half" idx="2"/>
          </p:nvPr>
        </p:nvSpPr>
        <p:spPr>
          <a:xfrm>
            <a:off x="259307" y="2497308"/>
            <a:ext cx="8884693" cy="4360692"/>
          </a:xfrm>
        </p:spPr>
        <p:txBody>
          <a:bodyPr>
            <a:normAutofit lnSpcReduction="10000"/>
          </a:bodyPr>
          <a:lstStyle/>
          <a:p>
            <a:pPr marL="0" indent="0">
              <a:lnSpc>
                <a:spcPct val="60000"/>
              </a:lnSpc>
              <a:buNone/>
            </a:pPr>
            <a:r>
              <a:rPr lang="en-NZ" spc="-100" dirty="0">
                <a:solidFill>
                  <a:schemeClr val="tx1"/>
                </a:solidFill>
              </a:rPr>
              <a:t>1 Corinthians 15:1-4 </a:t>
            </a:r>
          </a:p>
          <a:p>
            <a:pPr marL="0" indent="0">
              <a:lnSpc>
                <a:spcPct val="60000"/>
              </a:lnSpc>
              <a:buNone/>
            </a:pPr>
            <a:r>
              <a:rPr lang="en-NZ" spc="-100" dirty="0">
                <a:solidFill>
                  <a:schemeClr val="tx1"/>
                </a:solidFill>
              </a:rPr>
              <a:t>Now I make known to you, brethren, </a:t>
            </a:r>
          </a:p>
          <a:p>
            <a:pPr marL="0" indent="0">
              <a:lnSpc>
                <a:spcPct val="60000"/>
              </a:lnSpc>
              <a:buNone/>
            </a:pPr>
            <a:r>
              <a:rPr lang="en-NZ" spc="-100" dirty="0">
                <a:solidFill>
                  <a:schemeClr val="tx1"/>
                </a:solidFill>
              </a:rPr>
              <a:t>the gospel which I preached to you, which also you received, </a:t>
            </a:r>
          </a:p>
          <a:p>
            <a:pPr marL="0" indent="0">
              <a:lnSpc>
                <a:spcPct val="60000"/>
              </a:lnSpc>
              <a:buNone/>
            </a:pPr>
            <a:r>
              <a:rPr lang="en-NZ" spc="-100" dirty="0">
                <a:solidFill>
                  <a:schemeClr val="tx1"/>
                </a:solidFill>
              </a:rPr>
              <a:t>in which also you stand,</a:t>
            </a:r>
          </a:p>
          <a:p>
            <a:pPr marL="0" indent="0">
              <a:lnSpc>
                <a:spcPct val="60000"/>
              </a:lnSpc>
              <a:buNone/>
            </a:pPr>
            <a:r>
              <a:rPr lang="en-NZ" b="1" spc="-100" baseline="30000" dirty="0">
                <a:solidFill>
                  <a:schemeClr val="tx1"/>
                </a:solidFill>
              </a:rPr>
              <a:t>2</a:t>
            </a:r>
            <a:r>
              <a:rPr lang="en-NZ" spc="-100" dirty="0">
                <a:solidFill>
                  <a:schemeClr val="tx1"/>
                </a:solidFill>
              </a:rPr>
              <a:t>by which also you are saved, </a:t>
            </a:r>
          </a:p>
          <a:p>
            <a:pPr marL="0" indent="0">
              <a:lnSpc>
                <a:spcPct val="60000"/>
              </a:lnSpc>
              <a:buNone/>
            </a:pPr>
            <a:r>
              <a:rPr lang="en-NZ" spc="-100" dirty="0">
                <a:solidFill>
                  <a:schemeClr val="tx1"/>
                </a:solidFill>
              </a:rPr>
              <a:t>if you hold fast the word which I preached to you, </a:t>
            </a:r>
          </a:p>
          <a:p>
            <a:pPr marL="0" indent="0">
              <a:lnSpc>
                <a:spcPct val="60000"/>
              </a:lnSpc>
              <a:buNone/>
            </a:pPr>
            <a:r>
              <a:rPr lang="en-NZ" spc="-100" dirty="0">
                <a:solidFill>
                  <a:schemeClr val="tx1"/>
                </a:solidFill>
              </a:rPr>
              <a:t>unless you believed in vain.</a:t>
            </a:r>
          </a:p>
          <a:p>
            <a:pPr marL="0" indent="0">
              <a:lnSpc>
                <a:spcPct val="60000"/>
              </a:lnSpc>
              <a:buNone/>
            </a:pPr>
            <a:r>
              <a:rPr lang="en-NZ" b="1" spc="-100" baseline="30000" dirty="0">
                <a:solidFill>
                  <a:schemeClr val="tx1"/>
                </a:solidFill>
              </a:rPr>
              <a:t>3</a:t>
            </a:r>
            <a:r>
              <a:rPr lang="en-NZ" spc="-100" dirty="0">
                <a:solidFill>
                  <a:schemeClr val="tx1"/>
                </a:solidFill>
              </a:rPr>
              <a:t>For I delivered to you as of first importance what I also received, </a:t>
            </a:r>
          </a:p>
          <a:p>
            <a:pPr marL="0" indent="0">
              <a:lnSpc>
                <a:spcPct val="60000"/>
              </a:lnSpc>
              <a:buNone/>
            </a:pPr>
            <a:r>
              <a:rPr lang="en-NZ" spc="-100" dirty="0">
                <a:solidFill>
                  <a:schemeClr val="tx1"/>
                </a:solidFill>
              </a:rPr>
              <a:t>that Christ died for our sins according to the Scriptures, </a:t>
            </a:r>
          </a:p>
          <a:p>
            <a:pPr marL="0" indent="0">
              <a:lnSpc>
                <a:spcPct val="60000"/>
              </a:lnSpc>
              <a:buNone/>
            </a:pPr>
            <a:r>
              <a:rPr lang="en-NZ" b="1" spc="-100" baseline="30000" dirty="0">
                <a:solidFill>
                  <a:schemeClr val="tx1"/>
                </a:solidFill>
              </a:rPr>
              <a:t>4</a:t>
            </a:r>
            <a:r>
              <a:rPr lang="en-NZ" spc="-100" dirty="0">
                <a:solidFill>
                  <a:schemeClr val="tx1"/>
                </a:solidFill>
              </a:rPr>
              <a:t>and that He was buried, </a:t>
            </a:r>
          </a:p>
          <a:p>
            <a:pPr marL="0" indent="0">
              <a:lnSpc>
                <a:spcPct val="60000"/>
              </a:lnSpc>
              <a:buNone/>
            </a:pPr>
            <a:r>
              <a:rPr lang="en-NZ" b="1" spc="-100" dirty="0">
                <a:solidFill>
                  <a:schemeClr val="tx1"/>
                </a:solidFill>
              </a:rPr>
              <a:t>and that He was raised on the third day </a:t>
            </a:r>
          </a:p>
          <a:p>
            <a:pPr marL="0" indent="0">
              <a:lnSpc>
                <a:spcPct val="60000"/>
              </a:lnSpc>
              <a:buNone/>
            </a:pPr>
            <a:r>
              <a:rPr lang="en-NZ" spc="-100" dirty="0">
                <a:solidFill>
                  <a:schemeClr val="bg1"/>
                </a:solidFill>
              </a:rPr>
              <a:t>according to the Scriptures, </a:t>
            </a:r>
            <a:r>
              <a:rPr lang="en-NZ" sz="1500" spc="-100" dirty="0">
                <a:solidFill>
                  <a:schemeClr val="bg1"/>
                </a:solidFill>
              </a:rPr>
              <a:t>(NASB)</a:t>
            </a:r>
          </a:p>
        </p:txBody>
      </p:sp>
      <p:sp>
        <p:nvSpPr>
          <p:cNvPr id="5" name="Content Placeholder 2">
            <a:extLst>
              <a:ext uri="{FF2B5EF4-FFF2-40B4-BE49-F238E27FC236}">
                <a16:creationId xmlns:a16="http://schemas.microsoft.com/office/drawing/2014/main" id="{684A0474-FCE2-4A33-8C72-C397E386831D}"/>
              </a:ext>
            </a:extLst>
          </p:cNvPr>
          <p:cNvSpPr txBox="1">
            <a:spLocks/>
          </p:cNvSpPr>
          <p:nvPr/>
        </p:nvSpPr>
        <p:spPr>
          <a:xfrm>
            <a:off x="0" y="0"/>
            <a:ext cx="9144000" cy="49131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a:t>There is Still Only One…</a:t>
            </a:r>
            <a:endParaRPr lang="en-NZ" dirty="0"/>
          </a:p>
        </p:txBody>
      </p:sp>
      <p:pic>
        <p:nvPicPr>
          <p:cNvPr id="6" name="Content Placeholder 9">
            <a:extLst>
              <a:ext uri="{FF2B5EF4-FFF2-40B4-BE49-F238E27FC236}">
                <a16:creationId xmlns:a16="http://schemas.microsoft.com/office/drawing/2014/main" id="{28197A6F-69F9-4710-B44E-E4D6CBA6B6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1690" y="491320"/>
            <a:ext cx="6032310" cy="1953490"/>
          </a:xfrm>
          <a:prstGeom prst="rect">
            <a:avLst/>
          </a:prstGeom>
        </p:spPr>
      </p:pic>
    </p:spTree>
    <p:extLst>
      <p:ext uri="{BB962C8B-B14F-4D97-AF65-F5344CB8AC3E}">
        <p14:creationId xmlns:p14="http://schemas.microsoft.com/office/powerpoint/2010/main" val="2912280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453981-D396-4E27-84E2-13E1C451C6F6}"/>
              </a:ext>
            </a:extLst>
          </p:cNvPr>
          <p:cNvSpPr>
            <a:spLocks noGrp="1"/>
          </p:cNvSpPr>
          <p:nvPr>
            <p:ph sz="half" idx="1"/>
          </p:nvPr>
        </p:nvSpPr>
        <p:spPr>
          <a:xfrm>
            <a:off x="437581" y="982637"/>
            <a:ext cx="2578574" cy="1364777"/>
          </a:xfrm>
        </p:spPr>
        <p:txBody>
          <a:bodyPr>
            <a:normAutofit lnSpcReduction="10000"/>
          </a:bodyPr>
          <a:lstStyle/>
          <a:p>
            <a:pPr marL="0" indent="0">
              <a:buNone/>
            </a:pPr>
            <a:r>
              <a:rPr lang="en-NZ" sz="4400" dirty="0">
                <a:latin typeface="Algerian" panose="04020705040A02060702" pitchFamily="82" charset="0"/>
              </a:rPr>
              <a:t>One</a:t>
            </a:r>
          </a:p>
          <a:p>
            <a:pPr marL="0" indent="0">
              <a:buNone/>
            </a:pPr>
            <a:r>
              <a:rPr lang="en-NZ" sz="4400" dirty="0">
                <a:latin typeface="Algerian" panose="04020705040A02060702" pitchFamily="82" charset="0"/>
              </a:rPr>
              <a:t>Gospel</a:t>
            </a:r>
          </a:p>
        </p:txBody>
      </p:sp>
      <p:sp>
        <p:nvSpPr>
          <p:cNvPr id="4" name="Content Placeholder 3">
            <a:extLst>
              <a:ext uri="{FF2B5EF4-FFF2-40B4-BE49-F238E27FC236}">
                <a16:creationId xmlns:a16="http://schemas.microsoft.com/office/drawing/2014/main" id="{E3DB1C2A-518E-4BED-81AC-7792B97A4188}"/>
              </a:ext>
            </a:extLst>
          </p:cNvPr>
          <p:cNvSpPr>
            <a:spLocks noGrp="1"/>
          </p:cNvSpPr>
          <p:nvPr>
            <p:ph sz="half" idx="2"/>
          </p:nvPr>
        </p:nvSpPr>
        <p:spPr>
          <a:xfrm>
            <a:off x="259307" y="2497308"/>
            <a:ext cx="8884693" cy="4360692"/>
          </a:xfrm>
        </p:spPr>
        <p:txBody>
          <a:bodyPr>
            <a:normAutofit lnSpcReduction="10000"/>
          </a:bodyPr>
          <a:lstStyle/>
          <a:p>
            <a:pPr marL="0" indent="0">
              <a:lnSpc>
                <a:spcPct val="60000"/>
              </a:lnSpc>
              <a:buNone/>
            </a:pPr>
            <a:r>
              <a:rPr lang="en-NZ" spc="-100" dirty="0">
                <a:solidFill>
                  <a:schemeClr val="tx1"/>
                </a:solidFill>
              </a:rPr>
              <a:t>1 Corinthians 15:1-4 </a:t>
            </a:r>
          </a:p>
          <a:p>
            <a:pPr marL="0" indent="0">
              <a:lnSpc>
                <a:spcPct val="60000"/>
              </a:lnSpc>
              <a:buNone/>
            </a:pPr>
            <a:r>
              <a:rPr lang="en-NZ" spc="-100" dirty="0">
                <a:solidFill>
                  <a:schemeClr val="tx1"/>
                </a:solidFill>
              </a:rPr>
              <a:t>Now I make known to you, brethren, </a:t>
            </a:r>
          </a:p>
          <a:p>
            <a:pPr marL="0" indent="0">
              <a:lnSpc>
                <a:spcPct val="60000"/>
              </a:lnSpc>
              <a:buNone/>
            </a:pPr>
            <a:r>
              <a:rPr lang="en-NZ" spc="-100" dirty="0">
                <a:solidFill>
                  <a:schemeClr val="tx1"/>
                </a:solidFill>
              </a:rPr>
              <a:t>the gospel which I preached to you, which also you received, </a:t>
            </a:r>
          </a:p>
          <a:p>
            <a:pPr marL="0" indent="0">
              <a:lnSpc>
                <a:spcPct val="60000"/>
              </a:lnSpc>
              <a:buNone/>
            </a:pPr>
            <a:r>
              <a:rPr lang="en-NZ" spc="-100" dirty="0">
                <a:solidFill>
                  <a:schemeClr val="tx1"/>
                </a:solidFill>
              </a:rPr>
              <a:t>in which also you stand,</a:t>
            </a:r>
          </a:p>
          <a:p>
            <a:pPr marL="0" indent="0">
              <a:lnSpc>
                <a:spcPct val="60000"/>
              </a:lnSpc>
              <a:buNone/>
            </a:pPr>
            <a:r>
              <a:rPr lang="en-NZ" b="1" spc="-100" baseline="30000" dirty="0">
                <a:solidFill>
                  <a:schemeClr val="tx1"/>
                </a:solidFill>
              </a:rPr>
              <a:t>2</a:t>
            </a:r>
            <a:r>
              <a:rPr lang="en-NZ" spc="-100" dirty="0">
                <a:solidFill>
                  <a:schemeClr val="tx1"/>
                </a:solidFill>
              </a:rPr>
              <a:t>by which also you are saved, </a:t>
            </a:r>
          </a:p>
          <a:p>
            <a:pPr marL="0" indent="0">
              <a:lnSpc>
                <a:spcPct val="60000"/>
              </a:lnSpc>
              <a:buNone/>
            </a:pPr>
            <a:r>
              <a:rPr lang="en-NZ" spc="-100" dirty="0">
                <a:solidFill>
                  <a:schemeClr val="tx1"/>
                </a:solidFill>
              </a:rPr>
              <a:t>if you hold fast the word which I preached to you, </a:t>
            </a:r>
          </a:p>
          <a:p>
            <a:pPr marL="0" indent="0">
              <a:lnSpc>
                <a:spcPct val="60000"/>
              </a:lnSpc>
              <a:buNone/>
            </a:pPr>
            <a:r>
              <a:rPr lang="en-NZ" spc="-100" dirty="0">
                <a:solidFill>
                  <a:schemeClr val="tx1"/>
                </a:solidFill>
              </a:rPr>
              <a:t>unless you believed in vain.</a:t>
            </a:r>
          </a:p>
          <a:p>
            <a:pPr marL="0" indent="0">
              <a:lnSpc>
                <a:spcPct val="60000"/>
              </a:lnSpc>
              <a:buNone/>
            </a:pPr>
            <a:r>
              <a:rPr lang="en-NZ" b="1" spc="-100" baseline="30000" dirty="0">
                <a:solidFill>
                  <a:schemeClr val="tx1"/>
                </a:solidFill>
              </a:rPr>
              <a:t>3</a:t>
            </a:r>
            <a:r>
              <a:rPr lang="en-NZ" spc="-100" dirty="0">
                <a:solidFill>
                  <a:schemeClr val="tx1"/>
                </a:solidFill>
              </a:rPr>
              <a:t>For I delivered to you as of first importance what I also received, </a:t>
            </a:r>
          </a:p>
          <a:p>
            <a:pPr marL="0" indent="0">
              <a:lnSpc>
                <a:spcPct val="60000"/>
              </a:lnSpc>
              <a:buNone/>
            </a:pPr>
            <a:r>
              <a:rPr lang="en-NZ" spc="-100" dirty="0">
                <a:solidFill>
                  <a:schemeClr val="tx1"/>
                </a:solidFill>
              </a:rPr>
              <a:t>that Christ died for our sins according to the Scriptures, </a:t>
            </a:r>
          </a:p>
          <a:p>
            <a:pPr marL="0" indent="0">
              <a:lnSpc>
                <a:spcPct val="60000"/>
              </a:lnSpc>
              <a:buNone/>
            </a:pPr>
            <a:r>
              <a:rPr lang="en-NZ" b="1" spc="-100" baseline="30000" dirty="0">
                <a:solidFill>
                  <a:schemeClr val="tx1"/>
                </a:solidFill>
              </a:rPr>
              <a:t>4</a:t>
            </a:r>
            <a:r>
              <a:rPr lang="en-NZ" spc="-100" dirty="0">
                <a:solidFill>
                  <a:schemeClr val="tx1"/>
                </a:solidFill>
              </a:rPr>
              <a:t>and that He was buried, </a:t>
            </a:r>
          </a:p>
          <a:p>
            <a:pPr marL="0" indent="0">
              <a:lnSpc>
                <a:spcPct val="60000"/>
              </a:lnSpc>
              <a:buNone/>
            </a:pPr>
            <a:r>
              <a:rPr lang="en-NZ" spc="-100" dirty="0">
                <a:solidFill>
                  <a:schemeClr val="tx1"/>
                </a:solidFill>
              </a:rPr>
              <a:t>and that He was raised on the third day </a:t>
            </a:r>
          </a:p>
          <a:p>
            <a:pPr marL="0" indent="0">
              <a:lnSpc>
                <a:spcPct val="60000"/>
              </a:lnSpc>
              <a:buNone/>
            </a:pPr>
            <a:r>
              <a:rPr lang="en-NZ" b="1" spc="-100" dirty="0">
                <a:solidFill>
                  <a:schemeClr val="tx1"/>
                </a:solidFill>
              </a:rPr>
              <a:t>according to the Scriptures</a:t>
            </a:r>
            <a:r>
              <a:rPr lang="en-NZ" b="1" spc="-100" dirty="0"/>
              <a:t>, </a:t>
            </a:r>
            <a:r>
              <a:rPr lang="en-NZ" sz="1500" b="1" spc="-100" dirty="0"/>
              <a:t>(NASB)</a:t>
            </a:r>
          </a:p>
        </p:txBody>
      </p:sp>
      <p:sp>
        <p:nvSpPr>
          <p:cNvPr id="5" name="Content Placeholder 2">
            <a:extLst>
              <a:ext uri="{FF2B5EF4-FFF2-40B4-BE49-F238E27FC236}">
                <a16:creationId xmlns:a16="http://schemas.microsoft.com/office/drawing/2014/main" id="{684A0474-FCE2-4A33-8C72-C397E386831D}"/>
              </a:ext>
            </a:extLst>
          </p:cNvPr>
          <p:cNvSpPr txBox="1">
            <a:spLocks/>
          </p:cNvSpPr>
          <p:nvPr/>
        </p:nvSpPr>
        <p:spPr>
          <a:xfrm>
            <a:off x="0" y="0"/>
            <a:ext cx="9144000" cy="49131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a:t>There is Still Only One…</a:t>
            </a:r>
            <a:endParaRPr lang="en-NZ" dirty="0"/>
          </a:p>
        </p:txBody>
      </p:sp>
      <p:pic>
        <p:nvPicPr>
          <p:cNvPr id="6" name="Content Placeholder 9">
            <a:extLst>
              <a:ext uri="{FF2B5EF4-FFF2-40B4-BE49-F238E27FC236}">
                <a16:creationId xmlns:a16="http://schemas.microsoft.com/office/drawing/2014/main" id="{28197A6F-69F9-4710-B44E-E4D6CBA6B6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1690" y="491320"/>
            <a:ext cx="6032310" cy="1953490"/>
          </a:xfrm>
          <a:prstGeom prst="rect">
            <a:avLst/>
          </a:prstGeom>
        </p:spPr>
      </p:pic>
    </p:spTree>
    <p:extLst>
      <p:ext uri="{BB962C8B-B14F-4D97-AF65-F5344CB8AC3E}">
        <p14:creationId xmlns:p14="http://schemas.microsoft.com/office/powerpoint/2010/main" val="866008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676298" cy="1152938"/>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dirty="0">
                <a:solidFill>
                  <a:schemeClr val="tx1"/>
                </a:solidFill>
              </a:rPr>
              <a:t>.m</a:t>
            </a:r>
          </a:p>
        </p:txBody>
      </p:sp>
      <p:sp>
        <p:nvSpPr>
          <p:cNvPr id="3" name="Text Placeholder 2"/>
          <p:cNvSpPr>
            <a:spLocks noGrp="1"/>
          </p:cNvSpPr>
          <p:nvPr>
            <p:ph type="body" idx="1"/>
          </p:nvPr>
        </p:nvSpPr>
        <p:spPr>
          <a:xfrm>
            <a:off x="0" y="2014331"/>
            <a:ext cx="1676299" cy="4813098"/>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n-NZ" sz="2400" b="0" dirty="0"/>
              <a:t>John 14:6</a:t>
            </a:r>
          </a:p>
          <a:p>
            <a:r>
              <a:rPr lang="en-NZ" sz="2400" b="0" baseline="30000" dirty="0"/>
              <a:t>6 </a:t>
            </a:r>
            <a:r>
              <a:rPr lang="en-NZ" sz="2400" b="0" dirty="0"/>
              <a:t>Jesus *said to him, “I am the way, and the truth, and the life; no one comes to the Father but through Me. (NASB)</a:t>
            </a:r>
          </a:p>
        </p:txBody>
      </p:sp>
      <p:sp>
        <p:nvSpPr>
          <p:cNvPr id="5" name="Text Placeholder 4"/>
          <p:cNvSpPr>
            <a:spLocks noGrp="1"/>
          </p:cNvSpPr>
          <p:nvPr>
            <p:ph type="body" sz="quarter" idx="3"/>
          </p:nvPr>
        </p:nvSpPr>
        <p:spPr>
          <a:xfrm>
            <a:off x="0" y="1152940"/>
            <a:ext cx="4346712" cy="861391"/>
          </a:xfrm>
        </p:spPr>
        <p:txBody>
          <a:bodyPr>
            <a:normAutofit/>
          </a:bodyPr>
          <a:lstStyle/>
          <a:p>
            <a:pPr algn="ctr"/>
            <a:r>
              <a:rPr lang="en-NZ" sz="4000" dirty="0">
                <a:latin typeface="Algerian" panose="04020705040A02060702" pitchFamily="82" charset="0"/>
              </a:rPr>
              <a:t>Gospel</a:t>
            </a:r>
            <a:endParaRPr lang="en-US" sz="4000" dirty="0">
              <a:latin typeface="Algerian" panose="04020705040A02060702" pitchFamily="82" charset="0"/>
            </a:endParaRPr>
          </a:p>
        </p:txBody>
      </p:sp>
      <p:sp>
        <p:nvSpPr>
          <p:cNvPr id="12" name="Text Placeholder 2"/>
          <p:cNvSpPr txBox="1">
            <a:spLocks/>
          </p:cNvSpPr>
          <p:nvPr/>
        </p:nvSpPr>
        <p:spPr>
          <a:xfrm>
            <a:off x="2684060" y="2015344"/>
            <a:ext cx="1676299" cy="483533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l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l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l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l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lt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lt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lt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lt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lt1"/>
                </a:solidFill>
                <a:latin typeface="+mn-lt"/>
                <a:ea typeface="+mn-ea"/>
                <a:cs typeface="+mn-cs"/>
              </a:defRPr>
            </a:lvl9pPr>
          </a:lstStyle>
          <a:p>
            <a:r>
              <a:rPr lang="en-NZ" sz="2300" b="0" dirty="0"/>
              <a:t>Mt. 26:13</a:t>
            </a:r>
          </a:p>
          <a:p>
            <a:r>
              <a:rPr lang="en-NZ" sz="2300" b="0" dirty="0"/>
              <a:t>Truly I say to you, wherever this gospel is preached in the whole world, what this woman has done will also be spoken of in memory of her.” (NASB)</a:t>
            </a:r>
          </a:p>
        </p:txBody>
      </p:sp>
      <p:sp>
        <p:nvSpPr>
          <p:cNvPr id="14" name="Title 1"/>
          <p:cNvSpPr txBox="1">
            <a:spLocks/>
          </p:cNvSpPr>
          <p:nvPr/>
        </p:nvSpPr>
        <p:spPr>
          <a:xfrm>
            <a:off x="2684061" y="7325"/>
            <a:ext cx="1676298" cy="1152938"/>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p>
        </p:txBody>
      </p:sp>
      <p:pic>
        <p:nvPicPr>
          <p:cNvPr id="2050" name="Picture 2" descr="Yapdates: A Spiritual Odyssey: November 2011">
            <a:extLst>
              <a:ext uri="{FF2B5EF4-FFF2-40B4-BE49-F238E27FC236}">
                <a16:creationId xmlns:a16="http://schemas.microsoft.com/office/drawing/2014/main" id="{1B2AD1D8-1441-406C-B52F-11DE84E4A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6742" y="2724015"/>
            <a:ext cx="4767258" cy="3009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563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676298" cy="1152938"/>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dirty="0">
                <a:solidFill>
                  <a:schemeClr val="tx1"/>
                </a:solidFill>
              </a:rPr>
              <a:t>.m</a:t>
            </a:r>
          </a:p>
        </p:txBody>
      </p:sp>
      <p:sp>
        <p:nvSpPr>
          <p:cNvPr id="3" name="Text Placeholder 2"/>
          <p:cNvSpPr>
            <a:spLocks noGrp="1"/>
          </p:cNvSpPr>
          <p:nvPr>
            <p:ph type="body" idx="1"/>
          </p:nvPr>
        </p:nvSpPr>
        <p:spPr>
          <a:xfrm>
            <a:off x="0" y="2014331"/>
            <a:ext cx="1676299" cy="4813098"/>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n-NZ" sz="2400" b="0" dirty="0"/>
              <a:t>John 14:6</a:t>
            </a:r>
          </a:p>
          <a:p>
            <a:r>
              <a:rPr lang="en-NZ" sz="2400" b="0" baseline="30000" dirty="0"/>
              <a:t>6 </a:t>
            </a:r>
            <a:r>
              <a:rPr lang="en-NZ" sz="2400" b="0" dirty="0"/>
              <a:t>Jesus *said to him, “I am the way, and the truth, and the life; no one comes to the Father but through Me. (NASB)</a:t>
            </a:r>
          </a:p>
        </p:txBody>
      </p:sp>
      <p:sp>
        <p:nvSpPr>
          <p:cNvPr id="5" name="Text Placeholder 4"/>
          <p:cNvSpPr>
            <a:spLocks noGrp="1"/>
          </p:cNvSpPr>
          <p:nvPr>
            <p:ph type="body" sz="quarter" idx="3"/>
          </p:nvPr>
        </p:nvSpPr>
        <p:spPr>
          <a:xfrm>
            <a:off x="0" y="1152940"/>
            <a:ext cx="4346712" cy="861391"/>
          </a:xfrm>
        </p:spPr>
        <p:txBody>
          <a:bodyPr>
            <a:normAutofit/>
          </a:bodyPr>
          <a:lstStyle/>
          <a:p>
            <a:pPr algn="ctr"/>
            <a:r>
              <a:rPr lang="en-NZ" sz="4000" dirty="0">
                <a:latin typeface="Algerian" panose="04020705040A02060702" pitchFamily="82" charset="0"/>
              </a:rPr>
              <a:t>Gospel</a:t>
            </a:r>
            <a:endParaRPr lang="en-US" sz="4000" dirty="0">
              <a:latin typeface="Algerian" panose="04020705040A02060702" pitchFamily="82" charset="0"/>
            </a:endParaRPr>
          </a:p>
        </p:txBody>
      </p:sp>
      <p:sp>
        <p:nvSpPr>
          <p:cNvPr id="12" name="Text Placeholder 2"/>
          <p:cNvSpPr txBox="1">
            <a:spLocks/>
          </p:cNvSpPr>
          <p:nvPr/>
        </p:nvSpPr>
        <p:spPr>
          <a:xfrm>
            <a:off x="2684060" y="2015344"/>
            <a:ext cx="1676299" cy="483533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l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l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l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l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lt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lt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lt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lt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lt1"/>
                </a:solidFill>
                <a:latin typeface="+mn-lt"/>
                <a:ea typeface="+mn-ea"/>
                <a:cs typeface="+mn-cs"/>
              </a:defRPr>
            </a:lvl9pPr>
          </a:lstStyle>
          <a:p>
            <a:r>
              <a:rPr lang="en-NZ" sz="2300" b="0" dirty="0"/>
              <a:t>Mt. 26:13</a:t>
            </a:r>
          </a:p>
          <a:p>
            <a:r>
              <a:rPr lang="en-NZ" sz="2300" b="0" dirty="0"/>
              <a:t>Truly I say to you, wherever this gospel is preached in the whole world, what this woman has done will also be spoken of in memory of her.” (NASB)</a:t>
            </a:r>
          </a:p>
        </p:txBody>
      </p:sp>
      <p:sp>
        <p:nvSpPr>
          <p:cNvPr id="14" name="Title 1"/>
          <p:cNvSpPr txBox="1">
            <a:spLocks/>
          </p:cNvSpPr>
          <p:nvPr/>
        </p:nvSpPr>
        <p:spPr>
          <a:xfrm>
            <a:off x="2684061" y="7325"/>
            <a:ext cx="1676298" cy="1152938"/>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p>
        </p:txBody>
      </p:sp>
      <p:sp>
        <p:nvSpPr>
          <p:cNvPr id="8" name="Content Placeholder 3">
            <a:extLst>
              <a:ext uri="{FF2B5EF4-FFF2-40B4-BE49-F238E27FC236}">
                <a16:creationId xmlns:a16="http://schemas.microsoft.com/office/drawing/2014/main" id="{1CECD417-8206-4C91-B90B-F42AE79773E8}"/>
              </a:ext>
            </a:extLst>
          </p:cNvPr>
          <p:cNvSpPr>
            <a:spLocks noGrp="1"/>
          </p:cNvSpPr>
          <p:nvPr>
            <p:ph sz="half" idx="2"/>
          </p:nvPr>
        </p:nvSpPr>
        <p:spPr>
          <a:xfrm>
            <a:off x="4360358" y="7324"/>
            <a:ext cx="4783641" cy="6850675"/>
          </a:xfrm>
        </p:spPr>
        <p:style>
          <a:lnRef idx="2">
            <a:schemeClr val="dk1"/>
          </a:lnRef>
          <a:fillRef idx="1">
            <a:schemeClr val="lt1"/>
          </a:fillRef>
          <a:effectRef idx="0">
            <a:schemeClr val="dk1"/>
          </a:effectRef>
          <a:fontRef idx="minor">
            <a:schemeClr val="dk1"/>
          </a:fontRef>
        </p:style>
        <p:txBody>
          <a:bodyPr>
            <a:normAutofit/>
          </a:bodyPr>
          <a:lstStyle/>
          <a:p>
            <a:endParaRPr lang="en-NZ" dirty="0">
              <a:solidFill>
                <a:schemeClr val="bg1"/>
              </a:solidFill>
            </a:endParaRPr>
          </a:p>
          <a:p>
            <a:pPr lvl="1"/>
            <a:r>
              <a:rPr lang="en-NZ" sz="2800" dirty="0">
                <a:solidFill>
                  <a:schemeClr val="bg1"/>
                </a:solidFill>
              </a:rPr>
              <a:t>This One Historic Event </a:t>
            </a:r>
          </a:p>
          <a:p>
            <a:pPr lvl="1"/>
            <a:endParaRPr lang="en-NZ" sz="900" dirty="0">
              <a:solidFill>
                <a:schemeClr val="bg1"/>
              </a:solidFill>
            </a:endParaRPr>
          </a:p>
          <a:p>
            <a:pPr lvl="1"/>
            <a:r>
              <a:rPr lang="en-NZ" sz="2800" dirty="0">
                <a:solidFill>
                  <a:schemeClr val="bg1"/>
                </a:solidFill>
              </a:rPr>
              <a:t>There God dealt once and for all</a:t>
            </a:r>
          </a:p>
          <a:p>
            <a:pPr lvl="1"/>
            <a:endParaRPr lang="en-NZ" sz="900" dirty="0">
              <a:solidFill>
                <a:schemeClr val="bg1"/>
              </a:solidFill>
            </a:endParaRPr>
          </a:p>
          <a:p>
            <a:pPr lvl="1"/>
            <a:r>
              <a:rPr lang="en-NZ" sz="2800" dirty="0">
                <a:solidFill>
                  <a:schemeClr val="bg1"/>
                </a:solidFill>
              </a:rPr>
              <a:t>With the universal problem of human sin and divine wrath</a:t>
            </a:r>
          </a:p>
          <a:p>
            <a:pPr lvl="1"/>
            <a:endParaRPr lang="en-NZ" sz="800" dirty="0">
              <a:solidFill>
                <a:schemeClr val="bg1"/>
              </a:solidFill>
            </a:endParaRPr>
          </a:p>
          <a:p>
            <a:pPr lvl="1"/>
            <a:r>
              <a:rPr lang="en-NZ" sz="2800" dirty="0">
                <a:solidFill>
                  <a:schemeClr val="bg1"/>
                </a:solidFill>
              </a:rPr>
              <a:t>The slaughter of the Lamb of God 2,000 years ago </a:t>
            </a:r>
          </a:p>
          <a:p>
            <a:pPr lvl="1"/>
            <a:endParaRPr lang="en-NZ" sz="800" dirty="0">
              <a:solidFill>
                <a:schemeClr val="bg1"/>
              </a:solidFill>
            </a:endParaRPr>
          </a:p>
          <a:p>
            <a:pPr lvl="1"/>
            <a:r>
              <a:rPr lang="en-NZ" sz="2800" dirty="0">
                <a:solidFill>
                  <a:schemeClr val="bg1"/>
                </a:solidFill>
              </a:rPr>
              <a:t>To purchase eternal life for everyone</a:t>
            </a:r>
          </a:p>
          <a:p>
            <a:pPr lvl="1"/>
            <a:endParaRPr lang="en-NZ" sz="800" dirty="0">
              <a:solidFill>
                <a:schemeClr val="bg1"/>
              </a:solidFill>
            </a:endParaRPr>
          </a:p>
          <a:p>
            <a:pPr lvl="1"/>
            <a:r>
              <a:rPr lang="en-NZ" sz="2800" dirty="0">
                <a:solidFill>
                  <a:schemeClr val="bg1"/>
                </a:solidFill>
              </a:rPr>
              <a:t>All who seek to have their names in the Book of Life.</a:t>
            </a:r>
          </a:p>
        </p:txBody>
      </p:sp>
    </p:spTree>
    <p:extLst>
      <p:ext uri="{BB962C8B-B14F-4D97-AF65-F5344CB8AC3E}">
        <p14:creationId xmlns:p14="http://schemas.microsoft.com/office/powerpoint/2010/main" val="2451379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676298" cy="1152938"/>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dirty="0">
                <a:solidFill>
                  <a:schemeClr val="tx1"/>
                </a:solidFill>
              </a:rPr>
              <a:t>.m</a:t>
            </a:r>
          </a:p>
        </p:txBody>
      </p:sp>
      <p:sp>
        <p:nvSpPr>
          <p:cNvPr id="3" name="Text Placeholder 2"/>
          <p:cNvSpPr>
            <a:spLocks noGrp="1"/>
          </p:cNvSpPr>
          <p:nvPr>
            <p:ph type="body" idx="1"/>
          </p:nvPr>
        </p:nvSpPr>
        <p:spPr>
          <a:xfrm>
            <a:off x="0" y="2014331"/>
            <a:ext cx="1676299" cy="4813098"/>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n-NZ" sz="2400" b="0" dirty="0"/>
              <a:t>John 14:6</a:t>
            </a:r>
          </a:p>
          <a:p>
            <a:r>
              <a:rPr lang="en-NZ" sz="2400" b="0" baseline="30000" dirty="0"/>
              <a:t>6 </a:t>
            </a:r>
            <a:r>
              <a:rPr lang="en-NZ" sz="2400" b="0" dirty="0"/>
              <a:t>Jesus *said to him, “I am the way, and the truth, and the life; no one comes to the Father but through Me. (NASB)</a:t>
            </a:r>
          </a:p>
        </p:txBody>
      </p:sp>
      <p:sp>
        <p:nvSpPr>
          <p:cNvPr id="5" name="Text Placeholder 4"/>
          <p:cNvSpPr>
            <a:spLocks noGrp="1"/>
          </p:cNvSpPr>
          <p:nvPr>
            <p:ph type="body" sz="quarter" idx="3"/>
          </p:nvPr>
        </p:nvSpPr>
        <p:spPr>
          <a:xfrm>
            <a:off x="0" y="1152940"/>
            <a:ext cx="4346712" cy="861391"/>
          </a:xfrm>
        </p:spPr>
        <p:txBody>
          <a:bodyPr>
            <a:normAutofit/>
          </a:bodyPr>
          <a:lstStyle/>
          <a:p>
            <a:pPr algn="ctr"/>
            <a:r>
              <a:rPr lang="en-NZ" sz="4000" dirty="0">
                <a:latin typeface="Algerian" panose="04020705040A02060702" pitchFamily="82" charset="0"/>
              </a:rPr>
              <a:t>Gospel</a:t>
            </a:r>
            <a:endParaRPr lang="en-US" sz="4000" dirty="0">
              <a:latin typeface="Algerian" panose="04020705040A02060702" pitchFamily="82" charset="0"/>
            </a:endParaRPr>
          </a:p>
        </p:txBody>
      </p:sp>
      <p:sp>
        <p:nvSpPr>
          <p:cNvPr id="12" name="Text Placeholder 2"/>
          <p:cNvSpPr txBox="1">
            <a:spLocks/>
          </p:cNvSpPr>
          <p:nvPr/>
        </p:nvSpPr>
        <p:spPr>
          <a:xfrm>
            <a:off x="2684060" y="2015344"/>
            <a:ext cx="1676299" cy="483533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l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l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l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l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lt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lt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lt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lt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lt1"/>
                </a:solidFill>
                <a:latin typeface="+mn-lt"/>
                <a:ea typeface="+mn-ea"/>
                <a:cs typeface="+mn-cs"/>
              </a:defRPr>
            </a:lvl9pPr>
          </a:lstStyle>
          <a:p>
            <a:r>
              <a:rPr lang="en-NZ" sz="2300" b="0" dirty="0"/>
              <a:t>Mt. 26:13</a:t>
            </a:r>
          </a:p>
          <a:p>
            <a:r>
              <a:rPr lang="en-NZ" sz="2300" b="0" dirty="0"/>
              <a:t>Truly I say to you, wherever this gospel is preached in the whole world, what this woman has done will also be spoken of in memory of her.” (NASB)</a:t>
            </a:r>
          </a:p>
        </p:txBody>
      </p:sp>
      <p:sp>
        <p:nvSpPr>
          <p:cNvPr id="14" name="Title 1"/>
          <p:cNvSpPr txBox="1">
            <a:spLocks/>
          </p:cNvSpPr>
          <p:nvPr/>
        </p:nvSpPr>
        <p:spPr>
          <a:xfrm>
            <a:off x="2684061" y="7325"/>
            <a:ext cx="1676298" cy="1152938"/>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p>
        </p:txBody>
      </p:sp>
      <p:sp>
        <p:nvSpPr>
          <p:cNvPr id="8" name="Content Placeholder 3">
            <a:extLst>
              <a:ext uri="{FF2B5EF4-FFF2-40B4-BE49-F238E27FC236}">
                <a16:creationId xmlns:a16="http://schemas.microsoft.com/office/drawing/2014/main" id="{1CECD417-8206-4C91-B90B-F42AE79773E8}"/>
              </a:ext>
            </a:extLst>
          </p:cNvPr>
          <p:cNvSpPr>
            <a:spLocks noGrp="1"/>
          </p:cNvSpPr>
          <p:nvPr>
            <p:ph sz="half" idx="2"/>
          </p:nvPr>
        </p:nvSpPr>
        <p:spPr>
          <a:xfrm>
            <a:off x="4360358" y="7324"/>
            <a:ext cx="4783641" cy="6850675"/>
          </a:xfrm>
        </p:spPr>
        <p:style>
          <a:lnRef idx="2">
            <a:schemeClr val="dk1"/>
          </a:lnRef>
          <a:fillRef idx="1">
            <a:schemeClr val="lt1"/>
          </a:fillRef>
          <a:effectRef idx="0">
            <a:schemeClr val="dk1"/>
          </a:effectRef>
          <a:fontRef idx="minor">
            <a:schemeClr val="dk1"/>
          </a:fontRef>
        </p:style>
        <p:txBody>
          <a:bodyPr>
            <a:normAutofit/>
          </a:bodyPr>
          <a:lstStyle/>
          <a:p>
            <a:endParaRPr lang="en-NZ" dirty="0"/>
          </a:p>
          <a:p>
            <a:pPr lvl="1"/>
            <a:r>
              <a:rPr lang="en-NZ" sz="2800" dirty="0"/>
              <a:t>This One Historic Event </a:t>
            </a:r>
          </a:p>
          <a:p>
            <a:pPr lvl="1"/>
            <a:endParaRPr lang="en-NZ" sz="900" dirty="0"/>
          </a:p>
          <a:p>
            <a:pPr lvl="1"/>
            <a:r>
              <a:rPr lang="en-NZ" sz="2800" dirty="0"/>
              <a:t>There God dealt once and for all</a:t>
            </a:r>
          </a:p>
          <a:p>
            <a:pPr lvl="1"/>
            <a:endParaRPr lang="en-NZ" sz="900" dirty="0"/>
          </a:p>
          <a:p>
            <a:pPr lvl="1"/>
            <a:r>
              <a:rPr lang="en-NZ" sz="2800" dirty="0"/>
              <a:t>With the universal problem of human sin and divine wrath</a:t>
            </a:r>
          </a:p>
          <a:p>
            <a:pPr lvl="1"/>
            <a:endParaRPr lang="en-NZ" sz="800" dirty="0"/>
          </a:p>
          <a:p>
            <a:pPr lvl="1"/>
            <a:r>
              <a:rPr lang="en-NZ" sz="2800" dirty="0"/>
              <a:t>The slaughter of the Lamb of God 2,000 years ago </a:t>
            </a:r>
          </a:p>
          <a:p>
            <a:pPr lvl="1"/>
            <a:endParaRPr lang="en-NZ" sz="800" dirty="0"/>
          </a:p>
          <a:p>
            <a:pPr lvl="1"/>
            <a:r>
              <a:rPr lang="en-NZ" sz="2800" dirty="0"/>
              <a:t>To purchase eternal life for everyone</a:t>
            </a:r>
          </a:p>
          <a:p>
            <a:pPr lvl="1"/>
            <a:endParaRPr lang="en-NZ" sz="800" dirty="0"/>
          </a:p>
          <a:p>
            <a:pPr lvl="1"/>
            <a:r>
              <a:rPr lang="en-NZ" sz="2800" dirty="0"/>
              <a:t>All who seek to have their names in the Book of Life.</a:t>
            </a:r>
          </a:p>
        </p:txBody>
      </p:sp>
    </p:spTree>
    <p:extLst>
      <p:ext uri="{BB962C8B-B14F-4D97-AF65-F5344CB8AC3E}">
        <p14:creationId xmlns:p14="http://schemas.microsoft.com/office/powerpoint/2010/main" val="178871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DB1C2A-518E-4BED-81AC-7792B97A4188}"/>
              </a:ext>
            </a:extLst>
          </p:cNvPr>
          <p:cNvSpPr>
            <a:spLocks noGrp="1"/>
          </p:cNvSpPr>
          <p:nvPr>
            <p:ph sz="half" idx="2"/>
          </p:nvPr>
        </p:nvSpPr>
        <p:spPr>
          <a:xfrm>
            <a:off x="437581" y="2506662"/>
            <a:ext cx="3886200" cy="4351338"/>
          </a:xfrm>
        </p:spPr>
        <p:txBody>
          <a:bodyPr>
            <a:normAutofit lnSpcReduction="10000"/>
          </a:bodyPr>
          <a:lstStyle/>
          <a:p>
            <a:r>
              <a:rPr lang="en-NZ" dirty="0"/>
              <a:t>1 Timothy 2:5</a:t>
            </a:r>
          </a:p>
          <a:p>
            <a:r>
              <a:rPr lang="en-NZ" baseline="30000" dirty="0"/>
              <a:t>5 </a:t>
            </a:r>
            <a:r>
              <a:rPr lang="en-NZ" dirty="0"/>
              <a:t>For there is one God, </a:t>
            </a:r>
            <a:r>
              <a:rPr lang="en-NZ" i="1" dirty="0"/>
              <a:t>and</a:t>
            </a:r>
            <a:r>
              <a:rPr lang="en-NZ" dirty="0"/>
              <a:t> one mediator also between God and men, </a:t>
            </a:r>
            <a:r>
              <a:rPr lang="en-NZ" i="1" dirty="0"/>
              <a:t>the</a:t>
            </a:r>
            <a:r>
              <a:rPr lang="en-NZ" dirty="0"/>
              <a:t> man Christ Jesus,</a:t>
            </a:r>
            <a:r>
              <a:rPr lang="en-US" dirty="0"/>
              <a:t> </a:t>
            </a:r>
            <a:r>
              <a:rPr lang="en-US" sz="1600" dirty="0"/>
              <a:t>(NASB)</a:t>
            </a:r>
            <a:endParaRPr lang="en-NZ" sz="1600" dirty="0"/>
          </a:p>
          <a:p>
            <a:endParaRPr lang="en-NZ" dirty="0"/>
          </a:p>
        </p:txBody>
      </p:sp>
      <p:sp>
        <p:nvSpPr>
          <p:cNvPr id="5" name="Content Placeholder 2">
            <a:extLst>
              <a:ext uri="{FF2B5EF4-FFF2-40B4-BE49-F238E27FC236}">
                <a16:creationId xmlns:a16="http://schemas.microsoft.com/office/drawing/2014/main" id="{684A0474-FCE2-4A33-8C72-C397E386831D}"/>
              </a:ext>
            </a:extLst>
          </p:cNvPr>
          <p:cNvSpPr txBox="1">
            <a:spLocks/>
          </p:cNvSpPr>
          <p:nvPr/>
        </p:nvSpPr>
        <p:spPr>
          <a:xfrm>
            <a:off x="0" y="0"/>
            <a:ext cx="9144000" cy="49131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a:t>There is Still Only One…</a:t>
            </a:r>
            <a:endParaRPr lang="en-NZ" dirty="0"/>
          </a:p>
        </p:txBody>
      </p:sp>
      <p:sp>
        <p:nvSpPr>
          <p:cNvPr id="8" name="Content Placeholder 2">
            <a:extLst>
              <a:ext uri="{FF2B5EF4-FFF2-40B4-BE49-F238E27FC236}">
                <a16:creationId xmlns:a16="http://schemas.microsoft.com/office/drawing/2014/main" id="{187518E8-FB35-42C7-A037-25024F88574B}"/>
              </a:ext>
            </a:extLst>
          </p:cNvPr>
          <p:cNvSpPr>
            <a:spLocks noGrp="1"/>
          </p:cNvSpPr>
          <p:nvPr>
            <p:ph sz="half" idx="1"/>
          </p:nvPr>
        </p:nvSpPr>
        <p:spPr>
          <a:xfrm>
            <a:off x="437581" y="982637"/>
            <a:ext cx="2578574" cy="1364777"/>
          </a:xfrm>
        </p:spPr>
        <p:txBody>
          <a:bodyPr>
            <a:normAutofit lnSpcReduction="10000"/>
          </a:bodyPr>
          <a:lstStyle/>
          <a:p>
            <a:pPr marL="0" indent="0">
              <a:buNone/>
            </a:pPr>
            <a:r>
              <a:rPr lang="en-NZ" sz="4400" dirty="0">
                <a:latin typeface="Algerian" panose="04020705040A02060702" pitchFamily="82" charset="0"/>
              </a:rPr>
              <a:t>One</a:t>
            </a:r>
          </a:p>
          <a:p>
            <a:pPr marL="0" indent="0">
              <a:buNone/>
            </a:pPr>
            <a:r>
              <a:rPr lang="en-NZ" sz="4400" dirty="0">
                <a:latin typeface="Algerian" panose="04020705040A02060702" pitchFamily="82" charset="0"/>
              </a:rPr>
              <a:t>Man</a:t>
            </a:r>
          </a:p>
        </p:txBody>
      </p:sp>
      <p:pic>
        <p:nvPicPr>
          <p:cNvPr id="9" name="Content Placeholder 6">
            <a:extLst>
              <a:ext uri="{FF2B5EF4-FFF2-40B4-BE49-F238E27FC236}">
                <a16:creationId xmlns:a16="http://schemas.microsoft.com/office/drawing/2014/main" id="{BA4077CC-2F25-498F-9CBE-0645413998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197975"/>
            <a:ext cx="4572000" cy="4813100"/>
          </a:xfrm>
          <a:prstGeom prst="rect">
            <a:avLst/>
          </a:prstGeom>
        </p:spPr>
      </p:pic>
    </p:spTree>
    <p:extLst>
      <p:ext uri="{BB962C8B-B14F-4D97-AF65-F5344CB8AC3E}">
        <p14:creationId xmlns:p14="http://schemas.microsoft.com/office/powerpoint/2010/main" val="3158519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DB1C2A-518E-4BED-81AC-7792B97A4188}"/>
              </a:ext>
            </a:extLst>
          </p:cNvPr>
          <p:cNvSpPr>
            <a:spLocks noGrp="1"/>
          </p:cNvSpPr>
          <p:nvPr>
            <p:ph sz="half" idx="2"/>
          </p:nvPr>
        </p:nvSpPr>
        <p:spPr>
          <a:xfrm>
            <a:off x="414339" y="2400300"/>
            <a:ext cx="8415762" cy="4457700"/>
          </a:xfrm>
        </p:spPr>
        <p:txBody>
          <a:bodyPr>
            <a:normAutofit/>
          </a:bodyPr>
          <a:lstStyle/>
          <a:p>
            <a:pPr marL="0" indent="0">
              <a:buNone/>
            </a:pPr>
            <a:r>
              <a:rPr lang="en-NZ" dirty="0"/>
              <a:t>Romans 3:23-26—</a:t>
            </a:r>
          </a:p>
          <a:p>
            <a:pPr marL="0" indent="0">
              <a:buNone/>
            </a:pPr>
            <a:r>
              <a:rPr lang="en-NZ" b="1" baseline="30000" dirty="0"/>
              <a:t>23</a:t>
            </a:r>
            <a:r>
              <a:rPr lang="en-NZ" dirty="0"/>
              <a:t>for all have sinned and fall short of the glory of God, </a:t>
            </a:r>
            <a:r>
              <a:rPr lang="en-NZ" b="1" baseline="30000" dirty="0"/>
              <a:t>24</a:t>
            </a:r>
            <a:r>
              <a:rPr lang="en-NZ" dirty="0"/>
              <a:t>and all are justified freely by his grace through the redemption that came by Christ Jesus. </a:t>
            </a:r>
            <a:r>
              <a:rPr lang="en-NZ" b="1" baseline="30000" dirty="0"/>
              <a:t>25</a:t>
            </a:r>
            <a:r>
              <a:rPr lang="en-NZ" dirty="0"/>
              <a:t>God presented Christ as a sacrifice of atonement,</a:t>
            </a:r>
            <a:r>
              <a:rPr lang="en-NZ" baseline="30000" dirty="0"/>
              <a:t> </a:t>
            </a:r>
            <a:r>
              <a:rPr lang="en-NZ" dirty="0"/>
              <a:t>through the shedding of his blood—to be received by faith. He did this to demonstrate his righteousness, because in his forbearance he had left the sins committed beforehand unpunished— </a:t>
            </a:r>
            <a:r>
              <a:rPr lang="en-NZ" b="1" baseline="30000" dirty="0"/>
              <a:t>26</a:t>
            </a:r>
            <a:r>
              <a:rPr lang="en-NZ" dirty="0"/>
              <a:t>he did it to demonstrate his righteousness at the present time, so as to be just and the one who justifies those who have faith in Jesus.</a:t>
            </a:r>
          </a:p>
        </p:txBody>
      </p:sp>
      <p:sp>
        <p:nvSpPr>
          <p:cNvPr id="5" name="Content Placeholder 2">
            <a:extLst>
              <a:ext uri="{FF2B5EF4-FFF2-40B4-BE49-F238E27FC236}">
                <a16:creationId xmlns:a16="http://schemas.microsoft.com/office/drawing/2014/main" id="{684A0474-FCE2-4A33-8C72-C397E386831D}"/>
              </a:ext>
            </a:extLst>
          </p:cNvPr>
          <p:cNvSpPr txBox="1">
            <a:spLocks/>
          </p:cNvSpPr>
          <p:nvPr/>
        </p:nvSpPr>
        <p:spPr>
          <a:xfrm>
            <a:off x="0" y="0"/>
            <a:ext cx="9144000" cy="49131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a:t>There is Still Only One…</a:t>
            </a:r>
            <a:endParaRPr lang="en-NZ" dirty="0"/>
          </a:p>
        </p:txBody>
      </p:sp>
      <p:pic>
        <p:nvPicPr>
          <p:cNvPr id="7" name="Content Placeholder 6">
            <a:extLst>
              <a:ext uri="{FF2B5EF4-FFF2-40B4-BE49-F238E27FC236}">
                <a16:creationId xmlns:a16="http://schemas.microsoft.com/office/drawing/2014/main" id="{6D0AE7DF-74B0-4687-A8B9-48A7DA4552C0}"/>
              </a:ext>
            </a:extLst>
          </p:cNvPr>
          <p:cNvPicPr>
            <a:picLocks noChangeAspect="1"/>
          </p:cNvPicPr>
          <p:nvPr/>
        </p:nvPicPr>
        <p:blipFill rotWithShape="1">
          <a:blip r:embed="rId2">
            <a:extLst>
              <a:ext uri="{28A0092B-C50C-407E-A947-70E740481C1C}">
                <a14:useLocalDpi xmlns:a14="http://schemas.microsoft.com/office/drawing/2010/main" val="0"/>
              </a:ext>
            </a:extLst>
          </a:blip>
          <a:srcRect b="10291"/>
          <a:stretch/>
        </p:blipFill>
        <p:spPr>
          <a:xfrm>
            <a:off x="4680988" y="0"/>
            <a:ext cx="4463012" cy="2657475"/>
          </a:xfrm>
          <a:prstGeom prst="rect">
            <a:avLst/>
          </a:prstGeom>
        </p:spPr>
      </p:pic>
      <p:sp>
        <p:nvSpPr>
          <p:cNvPr id="8" name="Content Placeholder 2">
            <a:extLst>
              <a:ext uri="{FF2B5EF4-FFF2-40B4-BE49-F238E27FC236}">
                <a16:creationId xmlns:a16="http://schemas.microsoft.com/office/drawing/2014/main" id="{9ED43CB9-007A-4E60-8976-93723EBBFDCC}"/>
              </a:ext>
            </a:extLst>
          </p:cNvPr>
          <p:cNvSpPr txBox="1">
            <a:spLocks/>
          </p:cNvSpPr>
          <p:nvPr/>
        </p:nvSpPr>
        <p:spPr>
          <a:xfrm>
            <a:off x="437581" y="982637"/>
            <a:ext cx="2578574" cy="136477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4400" dirty="0">
                <a:latin typeface="Algerian" panose="04020705040A02060702" pitchFamily="82" charset="0"/>
              </a:rPr>
              <a:t>One</a:t>
            </a:r>
          </a:p>
          <a:p>
            <a:pPr marL="0" indent="0">
              <a:buFont typeface="Arial" panose="020B0604020202020204" pitchFamily="34" charset="0"/>
              <a:buNone/>
            </a:pPr>
            <a:r>
              <a:rPr lang="en-NZ" sz="4400" dirty="0">
                <a:latin typeface="Algerian" panose="04020705040A02060702" pitchFamily="82" charset="0"/>
              </a:rPr>
              <a:t>Event</a:t>
            </a:r>
          </a:p>
        </p:txBody>
      </p:sp>
    </p:spTree>
    <p:extLst>
      <p:ext uri="{BB962C8B-B14F-4D97-AF65-F5344CB8AC3E}">
        <p14:creationId xmlns:p14="http://schemas.microsoft.com/office/powerpoint/2010/main" val="2490494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a:latin typeface="Algerian" panose="04020705040A02060702" pitchFamily="82" charset="0"/>
              </a:rPr>
              <a:t>There is Still Only One!</a:t>
            </a:r>
            <a:endParaRPr lang="en-US" dirty="0">
              <a:latin typeface="Algerian" panose="04020705040A02060702" pitchFamily="82" charset="0"/>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64723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DB1C2A-518E-4BED-81AC-7792B97A4188}"/>
              </a:ext>
            </a:extLst>
          </p:cNvPr>
          <p:cNvSpPr>
            <a:spLocks noGrp="1"/>
          </p:cNvSpPr>
          <p:nvPr>
            <p:ph sz="half" idx="2"/>
          </p:nvPr>
        </p:nvSpPr>
        <p:spPr>
          <a:xfrm>
            <a:off x="628650" y="2347413"/>
            <a:ext cx="3886200" cy="3882789"/>
          </a:xfrm>
        </p:spPr>
        <p:txBody>
          <a:bodyPr/>
          <a:lstStyle/>
          <a:p>
            <a:r>
              <a:rPr lang="en-NZ" sz="2800" b="0" dirty="0"/>
              <a:t>Acts 4:12—</a:t>
            </a:r>
          </a:p>
          <a:p>
            <a:r>
              <a:rPr lang="en-NZ" sz="2800" baseline="30000" dirty="0"/>
              <a:t>12</a:t>
            </a:r>
            <a:r>
              <a:rPr lang="en-NZ" sz="2800" b="0" dirty="0"/>
              <a:t>Salvation is found in no one else, for there is no other name under heaven given to mankind by which we must be saved.”</a:t>
            </a:r>
          </a:p>
        </p:txBody>
      </p:sp>
      <p:sp>
        <p:nvSpPr>
          <p:cNvPr id="5" name="Content Placeholder 2">
            <a:extLst>
              <a:ext uri="{FF2B5EF4-FFF2-40B4-BE49-F238E27FC236}">
                <a16:creationId xmlns:a16="http://schemas.microsoft.com/office/drawing/2014/main" id="{684A0474-FCE2-4A33-8C72-C397E386831D}"/>
              </a:ext>
            </a:extLst>
          </p:cNvPr>
          <p:cNvSpPr txBox="1">
            <a:spLocks/>
          </p:cNvSpPr>
          <p:nvPr/>
        </p:nvSpPr>
        <p:spPr>
          <a:xfrm>
            <a:off x="0" y="0"/>
            <a:ext cx="9144000" cy="49131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a:t>There is Still Only One…</a:t>
            </a:r>
            <a:endParaRPr lang="en-NZ" dirty="0"/>
          </a:p>
        </p:txBody>
      </p:sp>
      <p:pic>
        <p:nvPicPr>
          <p:cNvPr id="6" name="Content Placeholder 8">
            <a:extLst>
              <a:ext uri="{FF2B5EF4-FFF2-40B4-BE49-F238E27FC236}">
                <a16:creationId xmlns:a16="http://schemas.microsoft.com/office/drawing/2014/main" id="{B337449F-E68C-4C52-8930-FDBF9ABC17E5}"/>
              </a:ext>
            </a:extLst>
          </p:cNvPr>
          <p:cNvPicPr>
            <a:picLocks noChangeAspect="1"/>
          </p:cNvPicPr>
          <p:nvPr/>
        </p:nvPicPr>
        <p:blipFill rotWithShape="1">
          <a:blip r:embed="rId2">
            <a:extLst>
              <a:ext uri="{28A0092B-C50C-407E-A947-70E740481C1C}">
                <a14:useLocalDpi xmlns:a14="http://schemas.microsoft.com/office/drawing/2010/main" val="0"/>
              </a:ext>
            </a:extLst>
          </a:blip>
          <a:srcRect t="16628" b="22375"/>
          <a:stretch/>
        </p:blipFill>
        <p:spPr>
          <a:xfrm>
            <a:off x="4731537" y="5349923"/>
            <a:ext cx="4412464" cy="1508078"/>
          </a:xfrm>
          <a:prstGeom prst="rect">
            <a:avLst/>
          </a:prstGeom>
        </p:spPr>
      </p:pic>
      <p:pic>
        <p:nvPicPr>
          <p:cNvPr id="7" name="Content Placeholder 6">
            <a:extLst>
              <a:ext uri="{FF2B5EF4-FFF2-40B4-BE49-F238E27FC236}">
                <a16:creationId xmlns:a16="http://schemas.microsoft.com/office/drawing/2014/main" id="{DB49CE0C-48A4-44E7-9F29-7C4BA6FB8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1536" y="491319"/>
            <a:ext cx="4412464" cy="4858604"/>
          </a:xfrm>
          <a:prstGeom prst="rect">
            <a:avLst/>
          </a:prstGeom>
        </p:spPr>
      </p:pic>
      <p:sp>
        <p:nvSpPr>
          <p:cNvPr id="9" name="Content Placeholder 2">
            <a:extLst>
              <a:ext uri="{FF2B5EF4-FFF2-40B4-BE49-F238E27FC236}">
                <a16:creationId xmlns:a16="http://schemas.microsoft.com/office/drawing/2014/main" id="{CA0AB1B4-31CB-439D-99AE-A597AE703B9D}"/>
              </a:ext>
            </a:extLst>
          </p:cNvPr>
          <p:cNvSpPr txBox="1">
            <a:spLocks/>
          </p:cNvSpPr>
          <p:nvPr/>
        </p:nvSpPr>
        <p:spPr>
          <a:xfrm>
            <a:off x="437581" y="982637"/>
            <a:ext cx="2578574" cy="136477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4400" dirty="0">
                <a:latin typeface="Algerian" panose="04020705040A02060702" pitchFamily="82" charset="0"/>
              </a:rPr>
              <a:t>One</a:t>
            </a:r>
          </a:p>
          <a:p>
            <a:pPr marL="0" indent="0">
              <a:buFont typeface="Arial" panose="020B0604020202020204" pitchFamily="34" charset="0"/>
              <a:buNone/>
            </a:pPr>
            <a:r>
              <a:rPr lang="en-NZ" sz="4400" dirty="0">
                <a:latin typeface="Algerian" panose="04020705040A02060702" pitchFamily="82" charset="0"/>
              </a:rPr>
              <a:t>Name</a:t>
            </a:r>
          </a:p>
        </p:txBody>
      </p:sp>
    </p:spTree>
    <p:extLst>
      <p:ext uri="{BB962C8B-B14F-4D97-AF65-F5344CB8AC3E}">
        <p14:creationId xmlns:p14="http://schemas.microsoft.com/office/powerpoint/2010/main" val="3508819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84A0474-FCE2-4A33-8C72-C397E386831D}"/>
              </a:ext>
            </a:extLst>
          </p:cNvPr>
          <p:cNvSpPr txBox="1">
            <a:spLocks/>
          </p:cNvSpPr>
          <p:nvPr/>
        </p:nvSpPr>
        <p:spPr>
          <a:xfrm>
            <a:off x="0" y="0"/>
            <a:ext cx="9144000" cy="49131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a:t>There is Still Only One…</a:t>
            </a:r>
            <a:endParaRPr lang="en-NZ" dirty="0"/>
          </a:p>
        </p:txBody>
      </p:sp>
      <p:sp>
        <p:nvSpPr>
          <p:cNvPr id="8" name="Content Placeholder 2">
            <a:extLst>
              <a:ext uri="{FF2B5EF4-FFF2-40B4-BE49-F238E27FC236}">
                <a16:creationId xmlns:a16="http://schemas.microsoft.com/office/drawing/2014/main" id="{87936575-4DD7-4EC5-8CB8-35DE57384669}"/>
              </a:ext>
            </a:extLst>
          </p:cNvPr>
          <p:cNvSpPr txBox="1">
            <a:spLocks/>
          </p:cNvSpPr>
          <p:nvPr/>
        </p:nvSpPr>
        <p:spPr>
          <a:xfrm>
            <a:off x="437581" y="982637"/>
            <a:ext cx="2578574" cy="136477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4400" dirty="0">
                <a:latin typeface="Algerian" panose="04020705040A02060702" pitchFamily="82" charset="0"/>
              </a:rPr>
              <a:t>One</a:t>
            </a:r>
          </a:p>
          <a:p>
            <a:pPr marL="0" indent="0">
              <a:buFont typeface="Arial" panose="020B0604020202020204" pitchFamily="34" charset="0"/>
              <a:buNone/>
            </a:pPr>
            <a:r>
              <a:rPr lang="en-NZ" sz="4400" dirty="0">
                <a:latin typeface="Algerian" panose="04020705040A02060702" pitchFamily="82" charset="0"/>
              </a:rPr>
              <a:t>Passion</a:t>
            </a:r>
          </a:p>
        </p:txBody>
      </p:sp>
      <p:sp>
        <p:nvSpPr>
          <p:cNvPr id="9" name="Text Placeholder 2">
            <a:extLst>
              <a:ext uri="{FF2B5EF4-FFF2-40B4-BE49-F238E27FC236}">
                <a16:creationId xmlns:a16="http://schemas.microsoft.com/office/drawing/2014/main" id="{030C1F04-C2BD-4DFF-AB4B-6675A465411D}"/>
              </a:ext>
            </a:extLst>
          </p:cNvPr>
          <p:cNvSpPr txBox="1">
            <a:spLocks/>
          </p:cNvSpPr>
          <p:nvPr/>
        </p:nvSpPr>
        <p:spPr>
          <a:xfrm>
            <a:off x="2786063" y="491319"/>
            <a:ext cx="6357937" cy="635605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dirty="0">
                <a:solidFill>
                  <a:schemeClr val="tx1"/>
                </a:solidFill>
              </a:rPr>
              <a:t>The one supreme</a:t>
            </a:r>
          </a:p>
          <a:p>
            <a:pPr marL="0" indent="0">
              <a:buNone/>
            </a:pPr>
            <a:r>
              <a:rPr lang="en-NZ" dirty="0">
                <a:solidFill>
                  <a:schemeClr val="tx1"/>
                </a:solidFill>
              </a:rPr>
              <a:t>	all-pervading</a:t>
            </a:r>
          </a:p>
          <a:p>
            <a:pPr marL="0" indent="0">
              <a:buNone/>
            </a:pPr>
            <a:r>
              <a:rPr lang="en-NZ" dirty="0">
                <a:solidFill>
                  <a:schemeClr val="tx1"/>
                </a:solidFill>
              </a:rPr>
              <a:t>		all-unifying</a:t>
            </a:r>
          </a:p>
          <a:p>
            <a:pPr marL="0" indent="0">
              <a:buNone/>
            </a:pPr>
            <a:r>
              <a:rPr lang="en-NZ" dirty="0">
                <a:solidFill>
                  <a:schemeClr val="tx1"/>
                </a:solidFill>
              </a:rPr>
              <a:t>			passion of a Christian</a:t>
            </a:r>
          </a:p>
          <a:p>
            <a:r>
              <a:rPr lang="en-NZ" dirty="0">
                <a:solidFill>
                  <a:schemeClr val="tx1"/>
                </a:solidFill>
              </a:rPr>
              <a:t>—in a not-yet saved world—</a:t>
            </a:r>
          </a:p>
          <a:p>
            <a:pPr marL="0" indent="0">
              <a:buNone/>
            </a:pPr>
            <a:r>
              <a:rPr lang="en-NZ" dirty="0">
                <a:solidFill>
                  <a:schemeClr val="tx1"/>
                </a:solidFill>
              </a:rPr>
              <a:t>	is the glory of God </a:t>
            </a:r>
          </a:p>
          <a:p>
            <a:pPr marL="0" indent="0">
              <a:buNone/>
            </a:pPr>
            <a:r>
              <a:rPr lang="en-NZ" dirty="0">
                <a:solidFill>
                  <a:schemeClr val="tx1"/>
                </a:solidFill>
              </a:rPr>
              <a:t>		shining through that 				one gospel</a:t>
            </a:r>
          </a:p>
          <a:p>
            <a:r>
              <a:rPr lang="en-NZ" dirty="0">
                <a:solidFill>
                  <a:schemeClr val="tx1"/>
                </a:solidFill>
              </a:rPr>
              <a:t>Creating an indestructible joy in the face 	of fiery trials</a:t>
            </a:r>
          </a:p>
          <a:p>
            <a:r>
              <a:rPr lang="en-NZ" dirty="0">
                <a:solidFill>
                  <a:schemeClr val="tx1"/>
                </a:solidFill>
              </a:rPr>
              <a:t>So that the Christian life is 			described as </a:t>
            </a:r>
          </a:p>
          <a:p>
            <a:pPr marL="0" indent="0">
              <a:buNone/>
            </a:pPr>
            <a:r>
              <a:rPr lang="en-NZ" dirty="0">
                <a:solidFill>
                  <a:schemeClr val="tx1"/>
                </a:solidFill>
              </a:rPr>
              <a:t>		“sorrowful, yet always 				rejoicing.” (2Cor.6:10)</a:t>
            </a:r>
            <a:endParaRPr lang="en-US" dirty="0">
              <a:solidFill>
                <a:schemeClr val="tx1"/>
              </a:solidFill>
            </a:endParaRPr>
          </a:p>
        </p:txBody>
      </p:sp>
      <p:pic>
        <p:nvPicPr>
          <p:cNvPr id="10" name="Content Placeholder 11">
            <a:extLst>
              <a:ext uri="{FF2B5EF4-FFF2-40B4-BE49-F238E27FC236}">
                <a16:creationId xmlns:a16="http://schemas.microsoft.com/office/drawing/2014/main" id="{D5A92A2D-A21B-48D4-889F-1B922D266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70084" y="3391221"/>
            <a:ext cx="4563813" cy="2348483"/>
          </a:xfrm>
          <a:prstGeom prst="rect">
            <a:avLst/>
          </a:prstGeom>
        </p:spPr>
      </p:pic>
    </p:spTree>
    <p:extLst>
      <p:ext uri="{BB962C8B-B14F-4D97-AF65-F5344CB8AC3E}">
        <p14:creationId xmlns:p14="http://schemas.microsoft.com/office/powerpoint/2010/main" val="815747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84A0474-FCE2-4A33-8C72-C397E386831D}"/>
              </a:ext>
            </a:extLst>
          </p:cNvPr>
          <p:cNvSpPr txBox="1">
            <a:spLocks/>
          </p:cNvSpPr>
          <p:nvPr/>
        </p:nvSpPr>
        <p:spPr>
          <a:xfrm>
            <a:off x="0" y="0"/>
            <a:ext cx="9144000" cy="49131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a:t>There is Still Only One…</a:t>
            </a:r>
            <a:endParaRPr lang="en-NZ" dirty="0"/>
          </a:p>
        </p:txBody>
      </p:sp>
      <p:sp>
        <p:nvSpPr>
          <p:cNvPr id="8" name="Content Placeholder 2">
            <a:extLst>
              <a:ext uri="{FF2B5EF4-FFF2-40B4-BE49-F238E27FC236}">
                <a16:creationId xmlns:a16="http://schemas.microsoft.com/office/drawing/2014/main" id="{87936575-4DD7-4EC5-8CB8-35DE57384669}"/>
              </a:ext>
            </a:extLst>
          </p:cNvPr>
          <p:cNvSpPr txBox="1">
            <a:spLocks/>
          </p:cNvSpPr>
          <p:nvPr/>
        </p:nvSpPr>
        <p:spPr>
          <a:xfrm>
            <a:off x="437581" y="982637"/>
            <a:ext cx="2578574" cy="136477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4400" dirty="0">
                <a:latin typeface="Algerian" panose="04020705040A02060702" pitchFamily="82" charset="0"/>
              </a:rPr>
              <a:t>One</a:t>
            </a:r>
          </a:p>
          <a:p>
            <a:pPr marL="0" indent="0">
              <a:buFont typeface="Arial" panose="020B0604020202020204" pitchFamily="34" charset="0"/>
              <a:buNone/>
            </a:pPr>
            <a:r>
              <a:rPr lang="en-NZ" sz="4400" dirty="0">
                <a:latin typeface="Algerian" panose="04020705040A02060702" pitchFamily="82" charset="0"/>
              </a:rPr>
              <a:t>Passion</a:t>
            </a:r>
          </a:p>
        </p:txBody>
      </p:sp>
      <p:sp>
        <p:nvSpPr>
          <p:cNvPr id="9" name="Text Placeholder 2">
            <a:extLst>
              <a:ext uri="{FF2B5EF4-FFF2-40B4-BE49-F238E27FC236}">
                <a16:creationId xmlns:a16="http://schemas.microsoft.com/office/drawing/2014/main" id="{030C1F04-C2BD-4DFF-AB4B-6675A465411D}"/>
              </a:ext>
            </a:extLst>
          </p:cNvPr>
          <p:cNvSpPr txBox="1">
            <a:spLocks/>
          </p:cNvSpPr>
          <p:nvPr/>
        </p:nvSpPr>
        <p:spPr>
          <a:xfrm>
            <a:off x="2786063" y="491319"/>
            <a:ext cx="6357937" cy="635605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dirty="0">
                <a:solidFill>
                  <a:schemeClr val="bg1"/>
                </a:solidFill>
              </a:rPr>
              <a:t>The one supreme</a:t>
            </a:r>
          </a:p>
          <a:p>
            <a:pPr marL="0" indent="0">
              <a:buNone/>
            </a:pPr>
            <a:r>
              <a:rPr lang="en-NZ" dirty="0">
                <a:solidFill>
                  <a:schemeClr val="bg1"/>
                </a:solidFill>
              </a:rPr>
              <a:t>	</a:t>
            </a:r>
            <a:r>
              <a:rPr lang="en-NZ" dirty="0">
                <a:solidFill>
                  <a:schemeClr val="tx1"/>
                </a:solidFill>
              </a:rPr>
              <a:t>all-pervading</a:t>
            </a:r>
          </a:p>
          <a:p>
            <a:pPr marL="0" indent="0">
              <a:buNone/>
            </a:pPr>
            <a:r>
              <a:rPr lang="en-NZ" dirty="0">
                <a:solidFill>
                  <a:schemeClr val="tx1"/>
                </a:solidFill>
              </a:rPr>
              <a:t>		all-unifying</a:t>
            </a:r>
          </a:p>
          <a:p>
            <a:pPr marL="0" indent="0">
              <a:buNone/>
            </a:pPr>
            <a:r>
              <a:rPr lang="en-NZ" dirty="0">
                <a:solidFill>
                  <a:schemeClr val="tx1"/>
                </a:solidFill>
              </a:rPr>
              <a:t>			passion of a Christian</a:t>
            </a:r>
          </a:p>
          <a:p>
            <a:r>
              <a:rPr lang="en-NZ" dirty="0">
                <a:solidFill>
                  <a:schemeClr val="tx1"/>
                </a:solidFill>
              </a:rPr>
              <a:t>—in a not-yet saved world—</a:t>
            </a:r>
          </a:p>
          <a:p>
            <a:pPr marL="0" indent="0">
              <a:buNone/>
            </a:pPr>
            <a:r>
              <a:rPr lang="en-NZ" dirty="0">
                <a:solidFill>
                  <a:schemeClr val="tx1"/>
                </a:solidFill>
              </a:rPr>
              <a:t>	is the glory of God </a:t>
            </a:r>
          </a:p>
          <a:p>
            <a:pPr marL="0" indent="0">
              <a:buNone/>
            </a:pPr>
            <a:r>
              <a:rPr lang="en-NZ" dirty="0">
                <a:solidFill>
                  <a:schemeClr val="tx1"/>
                </a:solidFill>
              </a:rPr>
              <a:t>		shining through that 				one gospel</a:t>
            </a:r>
          </a:p>
          <a:p>
            <a:r>
              <a:rPr lang="en-NZ" dirty="0">
                <a:solidFill>
                  <a:schemeClr val="tx1"/>
                </a:solidFill>
              </a:rPr>
              <a:t>Creating an indestructible joy in the face 	of fiery trials</a:t>
            </a:r>
          </a:p>
          <a:p>
            <a:r>
              <a:rPr lang="en-NZ" dirty="0">
                <a:solidFill>
                  <a:schemeClr val="tx1"/>
                </a:solidFill>
              </a:rPr>
              <a:t>So that the Christian life is 			described as </a:t>
            </a:r>
          </a:p>
          <a:p>
            <a:pPr marL="0" indent="0">
              <a:buNone/>
            </a:pPr>
            <a:r>
              <a:rPr lang="en-NZ" dirty="0">
                <a:solidFill>
                  <a:schemeClr val="tx1"/>
                </a:solidFill>
              </a:rPr>
              <a:t>		“sorrowful, yet always 				rejoicing.” (2Cor.6:10)</a:t>
            </a:r>
            <a:endParaRPr lang="en-US" dirty="0">
              <a:solidFill>
                <a:schemeClr val="tx1"/>
              </a:solidFill>
            </a:endParaRPr>
          </a:p>
        </p:txBody>
      </p:sp>
      <p:pic>
        <p:nvPicPr>
          <p:cNvPr id="10" name="Content Placeholder 11">
            <a:extLst>
              <a:ext uri="{FF2B5EF4-FFF2-40B4-BE49-F238E27FC236}">
                <a16:creationId xmlns:a16="http://schemas.microsoft.com/office/drawing/2014/main" id="{D5A92A2D-A21B-48D4-889F-1B922D266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70084" y="3391221"/>
            <a:ext cx="4563813" cy="2348483"/>
          </a:xfrm>
          <a:prstGeom prst="rect">
            <a:avLst/>
          </a:prstGeom>
        </p:spPr>
      </p:pic>
    </p:spTree>
    <p:extLst>
      <p:ext uri="{BB962C8B-B14F-4D97-AF65-F5344CB8AC3E}">
        <p14:creationId xmlns:p14="http://schemas.microsoft.com/office/powerpoint/2010/main" val="235729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84A0474-FCE2-4A33-8C72-C397E386831D}"/>
              </a:ext>
            </a:extLst>
          </p:cNvPr>
          <p:cNvSpPr txBox="1">
            <a:spLocks/>
          </p:cNvSpPr>
          <p:nvPr/>
        </p:nvSpPr>
        <p:spPr>
          <a:xfrm>
            <a:off x="0" y="0"/>
            <a:ext cx="9144000" cy="49131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a:t>There is Still Only One…</a:t>
            </a:r>
            <a:endParaRPr lang="en-NZ" dirty="0"/>
          </a:p>
        </p:txBody>
      </p:sp>
      <p:sp>
        <p:nvSpPr>
          <p:cNvPr id="8" name="Content Placeholder 2">
            <a:extLst>
              <a:ext uri="{FF2B5EF4-FFF2-40B4-BE49-F238E27FC236}">
                <a16:creationId xmlns:a16="http://schemas.microsoft.com/office/drawing/2014/main" id="{87936575-4DD7-4EC5-8CB8-35DE57384669}"/>
              </a:ext>
            </a:extLst>
          </p:cNvPr>
          <p:cNvSpPr txBox="1">
            <a:spLocks/>
          </p:cNvSpPr>
          <p:nvPr/>
        </p:nvSpPr>
        <p:spPr>
          <a:xfrm>
            <a:off x="437581" y="982637"/>
            <a:ext cx="2578574" cy="136477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4400" dirty="0">
                <a:latin typeface="Algerian" panose="04020705040A02060702" pitchFamily="82" charset="0"/>
              </a:rPr>
              <a:t>One</a:t>
            </a:r>
          </a:p>
          <a:p>
            <a:pPr marL="0" indent="0">
              <a:buFont typeface="Arial" panose="020B0604020202020204" pitchFamily="34" charset="0"/>
              <a:buNone/>
            </a:pPr>
            <a:r>
              <a:rPr lang="en-NZ" sz="4400" dirty="0">
                <a:latin typeface="Algerian" panose="04020705040A02060702" pitchFamily="82" charset="0"/>
              </a:rPr>
              <a:t>Passion</a:t>
            </a:r>
          </a:p>
        </p:txBody>
      </p:sp>
      <p:sp>
        <p:nvSpPr>
          <p:cNvPr id="9" name="Text Placeholder 2">
            <a:extLst>
              <a:ext uri="{FF2B5EF4-FFF2-40B4-BE49-F238E27FC236}">
                <a16:creationId xmlns:a16="http://schemas.microsoft.com/office/drawing/2014/main" id="{030C1F04-C2BD-4DFF-AB4B-6675A465411D}"/>
              </a:ext>
            </a:extLst>
          </p:cNvPr>
          <p:cNvSpPr txBox="1">
            <a:spLocks/>
          </p:cNvSpPr>
          <p:nvPr/>
        </p:nvSpPr>
        <p:spPr>
          <a:xfrm>
            <a:off x="2786063" y="491319"/>
            <a:ext cx="6357937" cy="635605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dirty="0">
                <a:solidFill>
                  <a:schemeClr val="bg1"/>
                </a:solidFill>
              </a:rPr>
              <a:t>The one supreme</a:t>
            </a:r>
          </a:p>
          <a:p>
            <a:pPr marL="0" indent="0">
              <a:buNone/>
            </a:pPr>
            <a:r>
              <a:rPr lang="en-NZ" dirty="0">
                <a:solidFill>
                  <a:schemeClr val="bg1"/>
                </a:solidFill>
              </a:rPr>
              <a:t>	all-pervading</a:t>
            </a:r>
          </a:p>
          <a:p>
            <a:pPr marL="0" indent="0">
              <a:buNone/>
            </a:pPr>
            <a:r>
              <a:rPr lang="en-NZ" dirty="0">
                <a:solidFill>
                  <a:schemeClr val="bg1"/>
                </a:solidFill>
              </a:rPr>
              <a:t>		</a:t>
            </a:r>
            <a:r>
              <a:rPr lang="en-NZ" dirty="0">
                <a:solidFill>
                  <a:schemeClr val="tx1"/>
                </a:solidFill>
              </a:rPr>
              <a:t>all-unifying</a:t>
            </a:r>
          </a:p>
          <a:p>
            <a:pPr marL="0" indent="0">
              <a:buNone/>
            </a:pPr>
            <a:r>
              <a:rPr lang="en-NZ" dirty="0">
                <a:solidFill>
                  <a:schemeClr val="tx1"/>
                </a:solidFill>
              </a:rPr>
              <a:t>			passion of a Christian</a:t>
            </a:r>
          </a:p>
          <a:p>
            <a:r>
              <a:rPr lang="en-NZ" dirty="0">
                <a:solidFill>
                  <a:schemeClr val="tx1"/>
                </a:solidFill>
              </a:rPr>
              <a:t>—in a not-yet saved world—</a:t>
            </a:r>
          </a:p>
          <a:p>
            <a:pPr marL="0" indent="0">
              <a:buNone/>
            </a:pPr>
            <a:r>
              <a:rPr lang="en-NZ" dirty="0">
                <a:solidFill>
                  <a:schemeClr val="tx1"/>
                </a:solidFill>
              </a:rPr>
              <a:t>	is the glory of God </a:t>
            </a:r>
          </a:p>
          <a:p>
            <a:pPr marL="0" indent="0">
              <a:buNone/>
            </a:pPr>
            <a:r>
              <a:rPr lang="en-NZ" dirty="0">
                <a:solidFill>
                  <a:schemeClr val="tx1"/>
                </a:solidFill>
              </a:rPr>
              <a:t>		shining through that 				one gospel</a:t>
            </a:r>
          </a:p>
          <a:p>
            <a:r>
              <a:rPr lang="en-NZ" dirty="0">
                <a:solidFill>
                  <a:schemeClr val="tx1"/>
                </a:solidFill>
              </a:rPr>
              <a:t>Creating an indestructible joy in the face 	of fiery trials</a:t>
            </a:r>
          </a:p>
          <a:p>
            <a:r>
              <a:rPr lang="en-NZ" dirty="0">
                <a:solidFill>
                  <a:schemeClr val="tx1"/>
                </a:solidFill>
              </a:rPr>
              <a:t>So that the Christian life is 			described as </a:t>
            </a:r>
          </a:p>
          <a:p>
            <a:pPr marL="0" indent="0">
              <a:buNone/>
            </a:pPr>
            <a:r>
              <a:rPr lang="en-NZ" dirty="0">
                <a:solidFill>
                  <a:schemeClr val="tx1"/>
                </a:solidFill>
              </a:rPr>
              <a:t>		“sorrowful, yet always 				rejoicing.” (2Cor.6:10)</a:t>
            </a:r>
            <a:endParaRPr lang="en-US" dirty="0">
              <a:solidFill>
                <a:schemeClr val="tx1"/>
              </a:solidFill>
            </a:endParaRPr>
          </a:p>
        </p:txBody>
      </p:sp>
      <p:pic>
        <p:nvPicPr>
          <p:cNvPr id="10" name="Content Placeholder 11">
            <a:extLst>
              <a:ext uri="{FF2B5EF4-FFF2-40B4-BE49-F238E27FC236}">
                <a16:creationId xmlns:a16="http://schemas.microsoft.com/office/drawing/2014/main" id="{D5A92A2D-A21B-48D4-889F-1B922D266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70084" y="3391221"/>
            <a:ext cx="4563813" cy="2348483"/>
          </a:xfrm>
          <a:prstGeom prst="rect">
            <a:avLst/>
          </a:prstGeom>
        </p:spPr>
      </p:pic>
    </p:spTree>
    <p:extLst>
      <p:ext uri="{BB962C8B-B14F-4D97-AF65-F5344CB8AC3E}">
        <p14:creationId xmlns:p14="http://schemas.microsoft.com/office/powerpoint/2010/main" val="1029371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84A0474-FCE2-4A33-8C72-C397E386831D}"/>
              </a:ext>
            </a:extLst>
          </p:cNvPr>
          <p:cNvSpPr txBox="1">
            <a:spLocks/>
          </p:cNvSpPr>
          <p:nvPr/>
        </p:nvSpPr>
        <p:spPr>
          <a:xfrm>
            <a:off x="0" y="0"/>
            <a:ext cx="9144000" cy="49131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a:t>There is Still Only One…</a:t>
            </a:r>
            <a:endParaRPr lang="en-NZ" dirty="0"/>
          </a:p>
        </p:txBody>
      </p:sp>
      <p:sp>
        <p:nvSpPr>
          <p:cNvPr id="8" name="Content Placeholder 2">
            <a:extLst>
              <a:ext uri="{FF2B5EF4-FFF2-40B4-BE49-F238E27FC236}">
                <a16:creationId xmlns:a16="http://schemas.microsoft.com/office/drawing/2014/main" id="{87936575-4DD7-4EC5-8CB8-35DE57384669}"/>
              </a:ext>
            </a:extLst>
          </p:cNvPr>
          <p:cNvSpPr txBox="1">
            <a:spLocks/>
          </p:cNvSpPr>
          <p:nvPr/>
        </p:nvSpPr>
        <p:spPr>
          <a:xfrm>
            <a:off x="437581" y="982637"/>
            <a:ext cx="2578574" cy="136477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4400" dirty="0">
                <a:latin typeface="Algerian" panose="04020705040A02060702" pitchFamily="82" charset="0"/>
              </a:rPr>
              <a:t>One</a:t>
            </a:r>
          </a:p>
          <a:p>
            <a:pPr marL="0" indent="0">
              <a:buFont typeface="Arial" panose="020B0604020202020204" pitchFamily="34" charset="0"/>
              <a:buNone/>
            </a:pPr>
            <a:r>
              <a:rPr lang="en-NZ" sz="4400" dirty="0">
                <a:latin typeface="Algerian" panose="04020705040A02060702" pitchFamily="82" charset="0"/>
              </a:rPr>
              <a:t>Passion</a:t>
            </a:r>
          </a:p>
        </p:txBody>
      </p:sp>
      <p:sp>
        <p:nvSpPr>
          <p:cNvPr id="9" name="Text Placeholder 2">
            <a:extLst>
              <a:ext uri="{FF2B5EF4-FFF2-40B4-BE49-F238E27FC236}">
                <a16:creationId xmlns:a16="http://schemas.microsoft.com/office/drawing/2014/main" id="{030C1F04-C2BD-4DFF-AB4B-6675A465411D}"/>
              </a:ext>
            </a:extLst>
          </p:cNvPr>
          <p:cNvSpPr txBox="1">
            <a:spLocks/>
          </p:cNvSpPr>
          <p:nvPr/>
        </p:nvSpPr>
        <p:spPr>
          <a:xfrm>
            <a:off x="2786063" y="491319"/>
            <a:ext cx="6357937" cy="635605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dirty="0">
                <a:solidFill>
                  <a:schemeClr val="bg1"/>
                </a:solidFill>
              </a:rPr>
              <a:t>The one supreme</a:t>
            </a:r>
          </a:p>
          <a:p>
            <a:pPr marL="0" indent="0">
              <a:buNone/>
            </a:pPr>
            <a:r>
              <a:rPr lang="en-NZ" dirty="0">
                <a:solidFill>
                  <a:schemeClr val="bg1"/>
                </a:solidFill>
              </a:rPr>
              <a:t>	all-pervading</a:t>
            </a:r>
          </a:p>
          <a:p>
            <a:pPr marL="0" indent="0">
              <a:buNone/>
            </a:pPr>
            <a:r>
              <a:rPr lang="en-NZ" dirty="0">
                <a:solidFill>
                  <a:schemeClr val="bg1"/>
                </a:solidFill>
              </a:rPr>
              <a:t>		all-unifying</a:t>
            </a:r>
          </a:p>
          <a:p>
            <a:pPr marL="0" indent="0">
              <a:buNone/>
            </a:pPr>
            <a:r>
              <a:rPr lang="en-NZ" dirty="0">
                <a:solidFill>
                  <a:schemeClr val="bg1"/>
                </a:solidFill>
              </a:rPr>
              <a:t>		</a:t>
            </a:r>
            <a:r>
              <a:rPr lang="en-NZ" dirty="0">
                <a:solidFill>
                  <a:schemeClr val="tx1"/>
                </a:solidFill>
              </a:rPr>
              <a:t>	passion of a Christian</a:t>
            </a:r>
          </a:p>
          <a:p>
            <a:r>
              <a:rPr lang="en-NZ" dirty="0">
                <a:solidFill>
                  <a:schemeClr val="tx1"/>
                </a:solidFill>
              </a:rPr>
              <a:t>—in a not-yet saved world—</a:t>
            </a:r>
          </a:p>
          <a:p>
            <a:pPr marL="0" indent="0">
              <a:buNone/>
            </a:pPr>
            <a:r>
              <a:rPr lang="en-NZ" dirty="0">
                <a:solidFill>
                  <a:schemeClr val="tx1"/>
                </a:solidFill>
              </a:rPr>
              <a:t>	is the glory of God </a:t>
            </a:r>
          </a:p>
          <a:p>
            <a:pPr marL="0" indent="0">
              <a:buNone/>
            </a:pPr>
            <a:r>
              <a:rPr lang="en-NZ" dirty="0">
                <a:solidFill>
                  <a:schemeClr val="tx1"/>
                </a:solidFill>
              </a:rPr>
              <a:t>		shining through that 				one gospel</a:t>
            </a:r>
          </a:p>
          <a:p>
            <a:r>
              <a:rPr lang="en-NZ" dirty="0">
                <a:solidFill>
                  <a:schemeClr val="tx1"/>
                </a:solidFill>
              </a:rPr>
              <a:t>Creating an indestructible joy in the face 	of fiery trials</a:t>
            </a:r>
          </a:p>
          <a:p>
            <a:r>
              <a:rPr lang="en-NZ" dirty="0">
                <a:solidFill>
                  <a:schemeClr val="tx1"/>
                </a:solidFill>
              </a:rPr>
              <a:t>So that the Christian life is 			described as </a:t>
            </a:r>
          </a:p>
          <a:p>
            <a:pPr marL="0" indent="0">
              <a:buNone/>
            </a:pPr>
            <a:r>
              <a:rPr lang="en-NZ" dirty="0">
                <a:solidFill>
                  <a:schemeClr val="tx1"/>
                </a:solidFill>
              </a:rPr>
              <a:t>		“sorrowful, yet always 				rejoicing.” (2Cor.6:10)</a:t>
            </a:r>
            <a:endParaRPr lang="en-US" dirty="0">
              <a:solidFill>
                <a:schemeClr val="tx1"/>
              </a:solidFill>
            </a:endParaRPr>
          </a:p>
        </p:txBody>
      </p:sp>
      <p:pic>
        <p:nvPicPr>
          <p:cNvPr id="10" name="Content Placeholder 11">
            <a:extLst>
              <a:ext uri="{FF2B5EF4-FFF2-40B4-BE49-F238E27FC236}">
                <a16:creationId xmlns:a16="http://schemas.microsoft.com/office/drawing/2014/main" id="{D5A92A2D-A21B-48D4-889F-1B922D266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70084" y="3391221"/>
            <a:ext cx="4563813" cy="2348483"/>
          </a:xfrm>
          <a:prstGeom prst="rect">
            <a:avLst/>
          </a:prstGeom>
        </p:spPr>
      </p:pic>
    </p:spTree>
    <p:extLst>
      <p:ext uri="{BB962C8B-B14F-4D97-AF65-F5344CB8AC3E}">
        <p14:creationId xmlns:p14="http://schemas.microsoft.com/office/powerpoint/2010/main" val="2513821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84A0474-FCE2-4A33-8C72-C397E386831D}"/>
              </a:ext>
            </a:extLst>
          </p:cNvPr>
          <p:cNvSpPr txBox="1">
            <a:spLocks/>
          </p:cNvSpPr>
          <p:nvPr/>
        </p:nvSpPr>
        <p:spPr>
          <a:xfrm>
            <a:off x="0" y="0"/>
            <a:ext cx="9144000" cy="49131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a:t>There is Still Only One…</a:t>
            </a:r>
            <a:endParaRPr lang="en-NZ" dirty="0"/>
          </a:p>
        </p:txBody>
      </p:sp>
      <p:sp>
        <p:nvSpPr>
          <p:cNvPr id="8" name="Content Placeholder 2">
            <a:extLst>
              <a:ext uri="{FF2B5EF4-FFF2-40B4-BE49-F238E27FC236}">
                <a16:creationId xmlns:a16="http://schemas.microsoft.com/office/drawing/2014/main" id="{87936575-4DD7-4EC5-8CB8-35DE57384669}"/>
              </a:ext>
            </a:extLst>
          </p:cNvPr>
          <p:cNvSpPr txBox="1">
            <a:spLocks/>
          </p:cNvSpPr>
          <p:nvPr/>
        </p:nvSpPr>
        <p:spPr>
          <a:xfrm>
            <a:off x="437581" y="982637"/>
            <a:ext cx="2578574" cy="136477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4400" dirty="0">
                <a:latin typeface="Algerian" panose="04020705040A02060702" pitchFamily="82" charset="0"/>
              </a:rPr>
              <a:t>One</a:t>
            </a:r>
          </a:p>
          <a:p>
            <a:pPr marL="0" indent="0">
              <a:buFont typeface="Arial" panose="020B0604020202020204" pitchFamily="34" charset="0"/>
              <a:buNone/>
            </a:pPr>
            <a:r>
              <a:rPr lang="en-NZ" sz="4400" dirty="0">
                <a:latin typeface="Algerian" panose="04020705040A02060702" pitchFamily="82" charset="0"/>
              </a:rPr>
              <a:t>Passion</a:t>
            </a:r>
          </a:p>
        </p:txBody>
      </p:sp>
      <p:sp>
        <p:nvSpPr>
          <p:cNvPr id="9" name="Text Placeholder 2">
            <a:extLst>
              <a:ext uri="{FF2B5EF4-FFF2-40B4-BE49-F238E27FC236}">
                <a16:creationId xmlns:a16="http://schemas.microsoft.com/office/drawing/2014/main" id="{030C1F04-C2BD-4DFF-AB4B-6675A465411D}"/>
              </a:ext>
            </a:extLst>
          </p:cNvPr>
          <p:cNvSpPr txBox="1">
            <a:spLocks/>
          </p:cNvSpPr>
          <p:nvPr/>
        </p:nvSpPr>
        <p:spPr>
          <a:xfrm>
            <a:off x="2786063" y="491319"/>
            <a:ext cx="6357937" cy="635605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dirty="0">
                <a:solidFill>
                  <a:schemeClr val="bg1"/>
                </a:solidFill>
              </a:rPr>
              <a:t>The one supreme</a:t>
            </a:r>
          </a:p>
          <a:p>
            <a:pPr marL="0" indent="0">
              <a:buNone/>
            </a:pPr>
            <a:r>
              <a:rPr lang="en-NZ" dirty="0">
                <a:solidFill>
                  <a:schemeClr val="bg1"/>
                </a:solidFill>
              </a:rPr>
              <a:t>	all-pervading</a:t>
            </a:r>
          </a:p>
          <a:p>
            <a:pPr marL="0" indent="0">
              <a:buNone/>
            </a:pPr>
            <a:r>
              <a:rPr lang="en-NZ" dirty="0">
                <a:solidFill>
                  <a:schemeClr val="bg1"/>
                </a:solidFill>
              </a:rPr>
              <a:t>		all-unifying</a:t>
            </a:r>
          </a:p>
          <a:p>
            <a:pPr marL="0" indent="0">
              <a:buNone/>
            </a:pPr>
            <a:r>
              <a:rPr lang="en-NZ" dirty="0">
                <a:solidFill>
                  <a:schemeClr val="bg1"/>
                </a:solidFill>
              </a:rPr>
              <a:t>			passion of a Christian</a:t>
            </a:r>
          </a:p>
          <a:p>
            <a:r>
              <a:rPr lang="en-NZ" dirty="0">
                <a:solidFill>
                  <a:schemeClr val="tx1"/>
                </a:solidFill>
              </a:rPr>
              <a:t>—in a not-yet saved world—</a:t>
            </a:r>
          </a:p>
          <a:p>
            <a:pPr marL="0" indent="0">
              <a:buNone/>
            </a:pPr>
            <a:r>
              <a:rPr lang="en-NZ" dirty="0">
                <a:solidFill>
                  <a:schemeClr val="tx1"/>
                </a:solidFill>
              </a:rPr>
              <a:t>	is the glory of God </a:t>
            </a:r>
          </a:p>
          <a:p>
            <a:pPr marL="0" indent="0">
              <a:buNone/>
            </a:pPr>
            <a:r>
              <a:rPr lang="en-NZ" dirty="0">
                <a:solidFill>
                  <a:schemeClr val="tx1"/>
                </a:solidFill>
              </a:rPr>
              <a:t>		shining through that 				one gospel</a:t>
            </a:r>
          </a:p>
          <a:p>
            <a:r>
              <a:rPr lang="en-NZ" dirty="0">
                <a:solidFill>
                  <a:schemeClr val="tx1"/>
                </a:solidFill>
              </a:rPr>
              <a:t>Creating an indestructible joy in the face 	of fiery trials</a:t>
            </a:r>
          </a:p>
          <a:p>
            <a:r>
              <a:rPr lang="en-NZ" dirty="0">
                <a:solidFill>
                  <a:schemeClr val="tx1"/>
                </a:solidFill>
              </a:rPr>
              <a:t>So that the Christian life is 			described as </a:t>
            </a:r>
          </a:p>
          <a:p>
            <a:pPr marL="0" indent="0">
              <a:buNone/>
            </a:pPr>
            <a:r>
              <a:rPr lang="en-NZ" dirty="0">
                <a:solidFill>
                  <a:schemeClr val="tx1"/>
                </a:solidFill>
              </a:rPr>
              <a:t>		“sorrowful, yet always 				rejoicing.” (2Cor.6:10)</a:t>
            </a:r>
            <a:endParaRPr lang="en-US" dirty="0">
              <a:solidFill>
                <a:schemeClr val="tx1"/>
              </a:solidFill>
            </a:endParaRPr>
          </a:p>
        </p:txBody>
      </p:sp>
      <p:pic>
        <p:nvPicPr>
          <p:cNvPr id="10" name="Content Placeholder 11">
            <a:extLst>
              <a:ext uri="{FF2B5EF4-FFF2-40B4-BE49-F238E27FC236}">
                <a16:creationId xmlns:a16="http://schemas.microsoft.com/office/drawing/2014/main" id="{D5A92A2D-A21B-48D4-889F-1B922D266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70084" y="3391221"/>
            <a:ext cx="4563813" cy="2348483"/>
          </a:xfrm>
          <a:prstGeom prst="rect">
            <a:avLst/>
          </a:prstGeom>
        </p:spPr>
      </p:pic>
    </p:spTree>
    <p:extLst>
      <p:ext uri="{BB962C8B-B14F-4D97-AF65-F5344CB8AC3E}">
        <p14:creationId xmlns:p14="http://schemas.microsoft.com/office/powerpoint/2010/main" val="845271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84A0474-FCE2-4A33-8C72-C397E386831D}"/>
              </a:ext>
            </a:extLst>
          </p:cNvPr>
          <p:cNvSpPr txBox="1">
            <a:spLocks/>
          </p:cNvSpPr>
          <p:nvPr/>
        </p:nvSpPr>
        <p:spPr>
          <a:xfrm>
            <a:off x="0" y="0"/>
            <a:ext cx="9144000" cy="49131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a:t>There is Still Only One…</a:t>
            </a:r>
            <a:endParaRPr lang="en-NZ" dirty="0"/>
          </a:p>
        </p:txBody>
      </p:sp>
      <p:sp>
        <p:nvSpPr>
          <p:cNvPr id="8" name="Content Placeholder 2">
            <a:extLst>
              <a:ext uri="{FF2B5EF4-FFF2-40B4-BE49-F238E27FC236}">
                <a16:creationId xmlns:a16="http://schemas.microsoft.com/office/drawing/2014/main" id="{87936575-4DD7-4EC5-8CB8-35DE57384669}"/>
              </a:ext>
            </a:extLst>
          </p:cNvPr>
          <p:cNvSpPr txBox="1">
            <a:spLocks/>
          </p:cNvSpPr>
          <p:nvPr/>
        </p:nvSpPr>
        <p:spPr>
          <a:xfrm>
            <a:off x="437581" y="982637"/>
            <a:ext cx="2578574" cy="136477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4400" dirty="0">
                <a:latin typeface="Algerian" panose="04020705040A02060702" pitchFamily="82" charset="0"/>
              </a:rPr>
              <a:t>One</a:t>
            </a:r>
          </a:p>
          <a:p>
            <a:pPr marL="0" indent="0">
              <a:buFont typeface="Arial" panose="020B0604020202020204" pitchFamily="34" charset="0"/>
              <a:buNone/>
            </a:pPr>
            <a:r>
              <a:rPr lang="en-NZ" sz="4400" dirty="0">
                <a:latin typeface="Algerian" panose="04020705040A02060702" pitchFamily="82" charset="0"/>
              </a:rPr>
              <a:t>Passion</a:t>
            </a:r>
          </a:p>
        </p:txBody>
      </p:sp>
      <p:sp>
        <p:nvSpPr>
          <p:cNvPr id="9" name="Text Placeholder 2">
            <a:extLst>
              <a:ext uri="{FF2B5EF4-FFF2-40B4-BE49-F238E27FC236}">
                <a16:creationId xmlns:a16="http://schemas.microsoft.com/office/drawing/2014/main" id="{030C1F04-C2BD-4DFF-AB4B-6675A465411D}"/>
              </a:ext>
            </a:extLst>
          </p:cNvPr>
          <p:cNvSpPr txBox="1">
            <a:spLocks/>
          </p:cNvSpPr>
          <p:nvPr/>
        </p:nvSpPr>
        <p:spPr>
          <a:xfrm>
            <a:off x="2786063" y="491319"/>
            <a:ext cx="6357937" cy="635605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dirty="0">
                <a:solidFill>
                  <a:schemeClr val="bg1"/>
                </a:solidFill>
              </a:rPr>
              <a:t>The one supreme</a:t>
            </a:r>
          </a:p>
          <a:p>
            <a:pPr marL="0" indent="0">
              <a:buNone/>
            </a:pPr>
            <a:r>
              <a:rPr lang="en-NZ" dirty="0">
                <a:solidFill>
                  <a:schemeClr val="bg1"/>
                </a:solidFill>
              </a:rPr>
              <a:t>	all-pervading</a:t>
            </a:r>
          </a:p>
          <a:p>
            <a:pPr marL="0" indent="0">
              <a:buNone/>
            </a:pPr>
            <a:r>
              <a:rPr lang="en-NZ" dirty="0">
                <a:solidFill>
                  <a:schemeClr val="bg1"/>
                </a:solidFill>
              </a:rPr>
              <a:t>		all-unifying</a:t>
            </a:r>
          </a:p>
          <a:p>
            <a:pPr marL="0" indent="0">
              <a:buNone/>
            </a:pPr>
            <a:r>
              <a:rPr lang="en-NZ" dirty="0">
                <a:solidFill>
                  <a:schemeClr val="bg1"/>
                </a:solidFill>
              </a:rPr>
              <a:t>			passion of a Christian</a:t>
            </a:r>
          </a:p>
          <a:p>
            <a:r>
              <a:rPr lang="en-NZ" dirty="0">
                <a:solidFill>
                  <a:schemeClr val="bg1"/>
                </a:solidFill>
              </a:rPr>
              <a:t>—in a not-yet saved world—</a:t>
            </a:r>
          </a:p>
          <a:p>
            <a:pPr marL="0" indent="0">
              <a:buNone/>
            </a:pPr>
            <a:r>
              <a:rPr lang="en-NZ" dirty="0">
                <a:solidFill>
                  <a:schemeClr val="bg1"/>
                </a:solidFill>
              </a:rPr>
              <a:t>	</a:t>
            </a:r>
            <a:r>
              <a:rPr lang="en-NZ" dirty="0">
                <a:solidFill>
                  <a:schemeClr val="tx1"/>
                </a:solidFill>
              </a:rPr>
              <a:t>is the glory of God </a:t>
            </a:r>
          </a:p>
          <a:p>
            <a:pPr marL="0" indent="0">
              <a:buNone/>
            </a:pPr>
            <a:r>
              <a:rPr lang="en-NZ" dirty="0">
                <a:solidFill>
                  <a:schemeClr val="tx1"/>
                </a:solidFill>
              </a:rPr>
              <a:t>		shining through that 				one gospel</a:t>
            </a:r>
          </a:p>
          <a:p>
            <a:r>
              <a:rPr lang="en-NZ" dirty="0">
                <a:solidFill>
                  <a:schemeClr val="tx1"/>
                </a:solidFill>
              </a:rPr>
              <a:t>Creating an indestructible joy in the face 	of fiery trials</a:t>
            </a:r>
          </a:p>
          <a:p>
            <a:r>
              <a:rPr lang="en-NZ" dirty="0">
                <a:solidFill>
                  <a:schemeClr val="tx1"/>
                </a:solidFill>
              </a:rPr>
              <a:t>So that the Christian life is 			described as </a:t>
            </a:r>
          </a:p>
          <a:p>
            <a:pPr marL="0" indent="0">
              <a:buNone/>
            </a:pPr>
            <a:r>
              <a:rPr lang="en-NZ" dirty="0">
                <a:solidFill>
                  <a:schemeClr val="tx1"/>
                </a:solidFill>
              </a:rPr>
              <a:t>		“sorrowful, yet always 				rejoicing.” (2Cor.6:10)</a:t>
            </a:r>
            <a:endParaRPr lang="en-US" dirty="0">
              <a:solidFill>
                <a:schemeClr val="tx1"/>
              </a:solidFill>
            </a:endParaRPr>
          </a:p>
        </p:txBody>
      </p:sp>
      <p:pic>
        <p:nvPicPr>
          <p:cNvPr id="10" name="Content Placeholder 11">
            <a:extLst>
              <a:ext uri="{FF2B5EF4-FFF2-40B4-BE49-F238E27FC236}">
                <a16:creationId xmlns:a16="http://schemas.microsoft.com/office/drawing/2014/main" id="{D5A92A2D-A21B-48D4-889F-1B922D266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70084" y="3391221"/>
            <a:ext cx="4563813" cy="2348483"/>
          </a:xfrm>
          <a:prstGeom prst="rect">
            <a:avLst/>
          </a:prstGeom>
        </p:spPr>
      </p:pic>
    </p:spTree>
    <p:extLst>
      <p:ext uri="{BB962C8B-B14F-4D97-AF65-F5344CB8AC3E}">
        <p14:creationId xmlns:p14="http://schemas.microsoft.com/office/powerpoint/2010/main" val="622712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84A0474-FCE2-4A33-8C72-C397E386831D}"/>
              </a:ext>
            </a:extLst>
          </p:cNvPr>
          <p:cNvSpPr txBox="1">
            <a:spLocks/>
          </p:cNvSpPr>
          <p:nvPr/>
        </p:nvSpPr>
        <p:spPr>
          <a:xfrm>
            <a:off x="0" y="0"/>
            <a:ext cx="9144000" cy="49131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a:t>There is Still Only One…</a:t>
            </a:r>
            <a:endParaRPr lang="en-NZ" dirty="0"/>
          </a:p>
        </p:txBody>
      </p:sp>
      <p:sp>
        <p:nvSpPr>
          <p:cNvPr id="8" name="Content Placeholder 2">
            <a:extLst>
              <a:ext uri="{FF2B5EF4-FFF2-40B4-BE49-F238E27FC236}">
                <a16:creationId xmlns:a16="http://schemas.microsoft.com/office/drawing/2014/main" id="{87936575-4DD7-4EC5-8CB8-35DE57384669}"/>
              </a:ext>
            </a:extLst>
          </p:cNvPr>
          <p:cNvSpPr txBox="1">
            <a:spLocks/>
          </p:cNvSpPr>
          <p:nvPr/>
        </p:nvSpPr>
        <p:spPr>
          <a:xfrm>
            <a:off x="437581" y="982637"/>
            <a:ext cx="2578574" cy="136477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4400" dirty="0">
                <a:latin typeface="Algerian" panose="04020705040A02060702" pitchFamily="82" charset="0"/>
              </a:rPr>
              <a:t>One</a:t>
            </a:r>
          </a:p>
          <a:p>
            <a:pPr marL="0" indent="0">
              <a:buFont typeface="Arial" panose="020B0604020202020204" pitchFamily="34" charset="0"/>
              <a:buNone/>
            </a:pPr>
            <a:r>
              <a:rPr lang="en-NZ" sz="4400" dirty="0">
                <a:latin typeface="Algerian" panose="04020705040A02060702" pitchFamily="82" charset="0"/>
              </a:rPr>
              <a:t>Passion</a:t>
            </a:r>
          </a:p>
        </p:txBody>
      </p:sp>
      <p:sp>
        <p:nvSpPr>
          <p:cNvPr id="9" name="Text Placeholder 2">
            <a:extLst>
              <a:ext uri="{FF2B5EF4-FFF2-40B4-BE49-F238E27FC236}">
                <a16:creationId xmlns:a16="http://schemas.microsoft.com/office/drawing/2014/main" id="{030C1F04-C2BD-4DFF-AB4B-6675A465411D}"/>
              </a:ext>
            </a:extLst>
          </p:cNvPr>
          <p:cNvSpPr txBox="1">
            <a:spLocks/>
          </p:cNvSpPr>
          <p:nvPr/>
        </p:nvSpPr>
        <p:spPr>
          <a:xfrm>
            <a:off x="2786063" y="491319"/>
            <a:ext cx="6357937" cy="635605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dirty="0">
                <a:solidFill>
                  <a:schemeClr val="bg1"/>
                </a:solidFill>
              </a:rPr>
              <a:t>The one supreme</a:t>
            </a:r>
          </a:p>
          <a:p>
            <a:pPr marL="0" indent="0">
              <a:buNone/>
            </a:pPr>
            <a:r>
              <a:rPr lang="en-NZ" dirty="0">
                <a:solidFill>
                  <a:schemeClr val="bg1"/>
                </a:solidFill>
              </a:rPr>
              <a:t>	all-pervading</a:t>
            </a:r>
          </a:p>
          <a:p>
            <a:pPr marL="0" indent="0">
              <a:buNone/>
            </a:pPr>
            <a:r>
              <a:rPr lang="en-NZ" dirty="0">
                <a:solidFill>
                  <a:schemeClr val="bg1"/>
                </a:solidFill>
              </a:rPr>
              <a:t>		all-unifying</a:t>
            </a:r>
          </a:p>
          <a:p>
            <a:pPr marL="0" indent="0">
              <a:buNone/>
            </a:pPr>
            <a:r>
              <a:rPr lang="en-NZ" dirty="0">
                <a:solidFill>
                  <a:schemeClr val="bg1"/>
                </a:solidFill>
              </a:rPr>
              <a:t>			passion of a Christian</a:t>
            </a:r>
          </a:p>
          <a:p>
            <a:r>
              <a:rPr lang="en-NZ" dirty="0">
                <a:solidFill>
                  <a:schemeClr val="bg1"/>
                </a:solidFill>
              </a:rPr>
              <a:t>—in a not-yet saved world—</a:t>
            </a:r>
          </a:p>
          <a:p>
            <a:pPr marL="0" indent="0">
              <a:buNone/>
            </a:pPr>
            <a:r>
              <a:rPr lang="en-NZ" dirty="0">
                <a:solidFill>
                  <a:schemeClr val="bg1"/>
                </a:solidFill>
              </a:rPr>
              <a:t>	is the glory of God </a:t>
            </a:r>
          </a:p>
          <a:p>
            <a:pPr marL="0" indent="0">
              <a:buNone/>
            </a:pPr>
            <a:r>
              <a:rPr lang="en-NZ" dirty="0">
                <a:solidFill>
                  <a:schemeClr val="bg1"/>
                </a:solidFill>
              </a:rPr>
              <a:t>		</a:t>
            </a:r>
            <a:r>
              <a:rPr lang="en-NZ" dirty="0">
                <a:solidFill>
                  <a:schemeClr val="tx1"/>
                </a:solidFill>
              </a:rPr>
              <a:t>shining through that 				one gospel</a:t>
            </a:r>
          </a:p>
          <a:p>
            <a:r>
              <a:rPr lang="en-NZ" dirty="0">
                <a:solidFill>
                  <a:schemeClr val="tx1"/>
                </a:solidFill>
              </a:rPr>
              <a:t>Creating an indestructible joy in the face 	of fiery trials</a:t>
            </a:r>
          </a:p>
          <a:p>
            <a:r>
              <a:rPr lang="en-NZ" dirty="0">
                <a:solidFill>
                  <a:schemeClr val="tx1"/>
                </a:solidFill>
              </a:rPr>
              <a:t>So that the Christian life is 			described as </a:t>
            </a:r>
          </a:p>
          <a:p>
            <a:pPr marL="0" indent="0">
              <a:buNone/>
            </a:pPr>
            <a:r>
              <a:rPr lang="en-NZ" dirty="0">
                <a:solidFill>
                  <a:schemeClr val="tx1"/>
                </a:solidFill>
              </a:rPr>
              <a:t>		“sorrowful, yet always 				rejoicing.” (2Cor.6:10)</a:t>
            </a:r>
            <a:endParaRPr lang="en-US" dirty="0">
              <a:solidFill>
                <a:schemeClr val="tx1"/>
              </a:solidFill>
            </a:endParaRPr>
          </a:p>
        </p:txBody>
      </p:sp>
      <p:pic>
        <p:nvPicPr>
          <p:cNvPr id="10" name="Content Placeholder 11">
            <a:extLst>
              <a:ext uri="{FF2B5EF4-FFF2-40B4-BE49-F238E27FC236}">
                <a16:creationId xmlns:a16="http://schemas.microsoft.com/office/drawing/2014/main" id="{D5A92A2D-A21B-48D4-889F-1B922D266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70084" y="3391221"/>
            <a:ext cx="4563813" cy="2348483"/>
          </a:xfrm>
          <a:prstGeom prst="rect">
            <a:avLst/>
          </a:prstGeom>
        </p:spPr>
      </p:pic>
    </p:spTree>
    <p:extLst>
      <p:ext uri="{BB962C8B-B14F-4D97-AF65-F5344CB8AC3E}">
        <p14:creationId xmlns:p14="http://schemas.microsoft.com/office/powerpoint/2010/main" val="1597586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84A0474-FCE2-4A33-8C72-C397E386831D}"/>
              </a:ext>
            </a:extLst>
          </p:cNvPr>
          <p:cNvSpPr txBox="1">
            <a:spLocks/>
          </p:cNvSpPr>
          <p:nvPr/>
        </p:nvSpPr>
        <p:spPr>
          <a:xfrm>
            <a:off x="0" y="0"/>
            <a:ext cx="9144000" cy="49131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a:t>There is Still Only One…</a:t>
            </a:r>
            <a:endParaRPr lang="en-NZ" dirty="0"/>
          </a:p>
        </p:txBody>
      </p:sp>
      <p:sp>
        <p:nvSpPr>
          <p:cNvPr id="8" name="Content Placeholder 2">
            <a:extLst>
              <a:ext uri="{FF2B5EF4-FFF2-40B4-BE49-F238E27FC236}">
                <a16:creationId xmlns:a16="http://schemas.microsoft.com/office/drawing/2014/main" id="{87936575-4DD7-4EC5-8CB8-35DE57384669}"/>
              </a:ext>
            </a:extLst>
          </p:cNvPr>
          <p:cNvSpPr txBox="1">
            <a:spLocks/>
          </p:cNvSpPr>
          <p:nvPr/>
        </p:nvSpPr>
        <p:spPr>
          <a:xfrm>
            <a:off x="437581" y="982637"/>
            <a:ext cx="2578574" cy="136477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4400" dirty="0">
                <a:latin typeface="Algerian" panose="04020705040A02060702" pitchFamily="82" charset="0"/>
              </a:rPr>
              <a:t>One</a:t>
            </a:r>
          </a:p>
          <a:p>
            <a:pPr marL="0" indent="0">
              <a:buFont typeface="Arial" panose="020B0604020202020204" pitchFamily="34" charset="0"/>
              <a:buNone/>
            </a:pPr>
            <a:r>
              <a:rPr lang="en-NZ" sz="4400" dirty="0">
                <a:latin typeface="Algerian" panose="04020705040A02060702" pitchFamily="82" charset="0"/>
              </a:rPr>
              <a:t>Passion</a:t>
            </a:r>
          </a:p>
        </p:txBody>
      </p:sp>
      <p:sp>
        <p:nvSpPr>
          <p:cNvPr id="9" name="Text Placeholder 2">
            <a:extLst>
              <a:ext uri="{FF2B5EF4-FFF2-40B4-BE49-F238E27FC236}">
                <a16:creationId xmlns:a16="http://schemas.microsoft.com/office/drawing/2014/main" id="{030C1F04-C2BD-4DFF-AB4B-6675A465411D}"/>
              </a:ext>
            </a:extLst>
          </p:cNvPr>
          <p:cNvSpPr txBox="1">
            <a:spLocks/>
          </p:cNvSpPr>
          <p:nvPr/>
        </p:nvSpPr>
        <p:spPr>
          <a:xfrm>
            <a:off x="2786063" y="491319"/>
            <a:ext cx="6357937" cy="635605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dirty="0">
                <a:solidFill>
                  <a:schemeClr val="bg1"/>
                </a:solidFill>
              </a:rPr>
              <a:t>The one supreme</a:t>
            </a:r>
          </a:p>
          <a:p>
            <a:pPr marL="0" indent="0">
              <a:buNone/>
            </a:pPr>
            <a:r>
              <a:rPr lang="en-NZ" dirty="0">
                <a:solidFill>
                  <a:schemeClr val="bg1"/>
                </a:solidFill>
              </a:rPr>
              <a:t>	all-pervading</a:t>
            </a:r>
          </a:p>
          <a:p>
            <a:pPr marL="0" indent="0">
              <a:buNone/>
            </a:pPr>
            <a:r>
              <a:rPr lang="en-NZ" dirty="0">
                <a:solidFill>
                  <a:schemeClr val="bg1"/>
                </a:solidFill>
              </a:rPr>
              <a:t>		all-unifying</a:t>
            </a:r>
          </a:p>
          <a:p>
            <a:pPr marL="0" indent="0">
              <a:buNone/>
            </a:pPr>
            <a:r>
              <a:rPr lang="en-NZ" dirty="0">
                <a:solidFill>
                  <a:schemeClr val="bg1"/>
                </a:solidFill>
              </a:rPr>
              <a:t>			passion of a Christian</a:t>
            </a:r>
          </a:p>
          <a:p>
            <a:r>
              <a:rPr lang="en-NZ" dirty="0">
                <a:solidFill>
                  <a:schemeClr val="bg1"/>
                </a:solidFill>
              </a:rPr>
              <a:t>—in a not-yet saved world—</a:t>
            </a:r>
          </a:p>
          <a:p>
            <a:pPr marL="0" indent="0">
              <a:buNone/>
            </a:pPr>
            <a:r>
              <a:rPr lang="en-NZ" dirty="0">
                <a:solidFill>
                  <a:schemeClr val="bg1"/>
                </a:solidFill>
              </a:rPr>
              <a:t>	is the glory of God </a:t>
            </a:r>
          </a:p>
          <a:p>
            <a:pPr marL="0" indent="0">
              <a:buNone/>
            </a:pPr>
            <a:r>
              <a:rPr lang="en-NZ" dirty="0">
                <a:solidFill>
                  <a:schemeClr val="bg1"/>
                </a:solidFill>
              </a:rPr>
              <a:t>		shining through that 				one gospel</a:t>
            </a:r>
          </a:p>
          <a:p>
            <a:r>
              <a:rPr lang="en-NZ" dirty="0">
                <a:solidFill>
                  <a:schemeClr val="tx1"/>
                </a:solidFill>
              </a:rPr>
              <a:t>Creating an indestructible joy in the face 	of fiery trials</a:t>
            </a:r>
          </a:p>
          <a:p>
            <a:r>
              <a:rPr lang="en-NZ" dirty="0">
                <a:solidFill>
                  <a:schemeClr val="tx1"/>
                </a:solidFill>
              </a:rPr>
              <a:t>So that the Christian life is 			described as </a:t>
            </a:r>
          </a:p>
          <a:p>
            <a:pPr marL="0" indent="0">
              <a:buNone/>
            </a:pPr>
            <a:r>
              <a:rPr lang="en-NZ" dirty="0">
                <a:solidFill>
                  <a:schemeClr val="tx1"/>
                </a:solidFill>
              </a:rPr>
              <a:t>		“sorrowful, yet always 				rejoicing.” (2Cor.6:10)</a:t>
            </a:r>
            <a:endParaRPr lang="en-US" dirty="0">
              <a:solidFill>
                <a:schemeClr val="tx1"/>
              </a:solidFill>
            </a:endParaRPr>
          </a:p>
        </p:txBody>
      </p:sp>
      <p:pic>
        <p:nvPicPr>
          <p:cNvPr id="10" name="Content Placeholder 11">
            <a:extLst>
              <a:ext uri="{FF2B5EF4-FFF2-40B4-BE49-F238E27FC236}">
                <a16:creationId xmlns:a16="http://schemas.microsoft.com/office/drawing/2014/main" id="{D5A92A2D-A21B-48D4-889F-1B922D266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70084" y="3391221"/>
            <a:ext cx="4563813" cy="2348483"/>
          </a:xfrm>
          <a:prstGeom prst="rect">
            <a:avLst/>
          </a:prstGeom>
        </p:spPr>
      </p:pic>
    </p:spTree>
    <p:extLst>
      <p:ext uri="{BB962C8B-B14F-4D97-AF65-F5344CB8AC3E}">
        <p14:creationId xmlns:p14="http://schemas.microsoft.com/office/powerpoint/2010/main" val="4162164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84A0474-FCE2-4A33-8C72-C397E386831D}"/>
              </a:ext>
            </a:extLst>
          </p:cNvPr>
          <p:cNvSpPr txBox="1">
            <a:spLocks/>
          </p:cNvSpPr>
          <p:nvPr/>
        </p:nvSpPr>
        <p:spPr>
          <a:xfrm>
            <a:off x="0" y="0"/>
            <a:ext cx="9144000" cy="49131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a:t>There is Still Only One…</a:t>
            </a:r>
            <a:endParaRPr lang="en-NZ" dirty="0"/>
          </a:p>
        </p:txBody>
      </p:sp>
      <p:sp>
        <p:nvSpPr>
          <p:cNvPr id="8" name="Content Placeholder 2">
            <a:extLst>
              <a:ext uri="{FF2B5EF4-FFF2-40B4-BE49-F238E27FC236}">
                <a16:creationId xmlns:a16="http://schemas.microsoft.com/office/drawing/2014/main" id="{87936575-4DD7-4EC5-8CB8-35DE57384669}"/>
              </a:ext>
            </a:extLst>
          </p:cNvPr>
          <p:cNvSpPr txBox="1">
            <a:spLocks/>
          </p:cNvSpPr>
          <p:nvPr/>
        </p:nvSpPr>
        <p:spPr>
          <a:xfrm>
            <a:off x="437581" y="982637"/>
            <a:ext cx="2578574" cy="136477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4400" dirty="0">
                <a:latin typeface="Algerian" panose="04020705040A02060702" pitchFamily="82" charset="0"/>
              </a:rPr>
              <a:t>One</a:t>
            </a:r>
          </a:p>
          <a:p>
            <a:pPr marL="0" indent="0">
              <a:buFont typeface="Arial" panose="020B0604020202020204" pitchFamily="34" charset="0"/>
              <a:buNone/>
            </a:pPr>
            <a:r>
              <a:rPr lang="en-NZ" sz="4400" dirty="0">
                <a:latin typeface="Algerian" panose="04020705040A02060702" pitchFamily="82" charset="0"/>
              </a:rPr>
              <a:t>Passion</a:t>
            </a:r>
          </a:p>
        </p:txBody>
      </p:sp>
      <p:sp>
        <p:nvSpPr>
          <p:cNvPr id="9" name="Text Placeholder 2">
            <a:extLst>
              <a:ext uri="{FF2B5EF4-FFF2-40B4-BE49-F238E27FC236}">
                <a16:creationId xmlns:a16="http://schemas.microsoft.com/office/drawing/2014/main" id="{030C1F04-C2BD-4DFF-AB4B-6675A465411D}"/>
              </a:ext>
            </a:extLst>
          </p:cNvPr>
          <p:cNvSpPr txBox="1">
            <a:spLocks/>
          </p:cNvSpPr>
          <p:nvPr/>
        </p:nvSpPr>
        <p:spPr>
          <a:xfrm>
            <a:off x="2786063" y="491319"/>
            <a:ext cx="6357937" cy="635605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dirty="0">
                <a:solidFill>
                  <a:schemeClr val="bg1"/>
                </a:solidFill>
              </a:rPr>
              <a:t>The one supreme</a:t>
            </a:r>
          </a:p>
          <a:p>
            <a:pPr marL="0" indent="0">
              <a:buNone/>
            </a:pPr>
            <a:r>
              <a:rPr lang="en-NZ" dirty="0">
                <a:solidFill>
                  <a:schemeClr val="bg1"/>
                </a:solidFill>
              </a:rPr>
              <a:t>	all-pervading</a:t>
            </a:r>
          </a:p>
          <a:p>
            <a:pPr marL="0" indent="0">
              <a:buNone/>
            </a:pPr>
            <a:r>
              <a:rPr lang="en-NZ" dirty="0">
                <a:solidFill>
                  <a:schemeClr val="bg1"/>
                </a:solidFill>
              </a:rPr>
              <a:t>		all-unifying</a:t>
            </a:r>
          </a:p>
          <a:p>
            <a:pPr marL="0" indent="0">
              <a:buNone/>
            </a:pPr>
            <a:r>
              <a:rPr lang="en-NZ" dirty="0">
                <a:solidFill>
                  <a:schemeClr val="bg1"/>
                </a:solidFill>
              </a:rPr>
              <a:t>			passion of a Christian</a:t>
            </a:r>
          </a:p>
          <a:p>
            <a:r>
              <a:rPr lang="en-NZ" dirty="0">
                <a:solidFill>
                  <a:schemeClr val="bg1"/>
                </a:solidFill>
              </a:rPr>
              <a:t>—in a not-yet saved world—</a:t>
            </a:r>
          </a:p>
          <a:p>
            <a:pPr marL="0" indent="0">
              <a:buNone/>
            </a:pPr>
            <a:r>
              <a:rPr lang="en-NZ" dirty="0">
                <a:solidFill>
                  <a:schemeClr val="bg1"/>
                </a:solidFill>
              </a:rPr>
              <a:t>	is the glory of God </a:t>
            </a:r>
          </a:p>
          <a:p>
            <a:pPr marL="0" indent="0">
              <a:buNone/>
            </a:pPr>
            <a:r>
              <a:rPr lang="en-NZ" dirty="0">
                <a:solidFill>
                  <a:schemeClr val="bg1"/>
                </a:solidFill>
              </a:rPr>
              <a:t>		shining through that 				one gospel</a:t>
            </a:r>
          </a:p>
          <a:p>
            <a:r>
              <a:rPr lang="en-NZ" dirty="0">
                <a:solidFill>
                  <a:schemeClr val="bg1"/>
                </a:solidFill>
              </a:rPr>
              <a:t>Creating an indestructible joy in the face 	of fiery trials</a:t>
            </a:r>
          </a:p>
          <a:p>
            <a:r>
              <a:rPr lang="en-NZ" dirty="0">
                <a:solidFill>
                  <a:schemeClr val="tx1"/>
                </a:solidFill>
              </a:rPr>
              <a:t>So that the Christian life is 			described as </a:t>
            </a:r>
          </a:p>
          <a:p>
            <a:pPr marL="0" indent="0">
              <a:buNone/>
            </a:pPr>
            <a:r>
              <a:rPr lang="en-NZ" dirty="0">
                <a:solidFill>
                  <a:schemeClr val="tx1"/>
                </a:solidFill>
              </a:rPr>
              <a:t>		“sorrowful, yet always 				rejoicing.” (2Cor.6:10)</a:t>
            </a:r>
            <a:endParaRPr lang="en-US" dirty="0">
              <a:solidFill>
                <a:schemeClr val="tx1"/>
              </a:solidFill>
            </a:endParaRPr>
          </a:p>
        </p:txBody>
      </p:sp>
      <p:pic>
        <p:nvPicPr>
          <p:cNvPr id="10" name="Content Placeholder 11">
            <a:extLst>
              <a:ext uri="{FF2B5EF4-FFF2-40B4-BE49-F238E27FC236}">
                <a16:creationId xmlns:a16="http://schemas.microsoft.com/office/drawing/2014/main" id="{D5A92A2D-A21B-48D4-889F-1B922D266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70084" y="3391221"/>
            <a:ext cx="4563813" cy="2348483"/>
          </a:xfrm>
          <a:prstGeom prst="rect">
            <a:avLst/>
          </a:prstGeom>
        </p:spPr>
      </p:pic>
    </p:spTree>
    <p:extLst>
      <p:ext uri="{BB962C8B-B14F-4D97-AF65-F5344CB8AC3E}">
        <p14:creationId xmlns:p14="http://schemas.microsoft.com/office/powerpoint/2010/main" val="3902547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453981-D396-4E27-84E2-13E1C451C6F6}"/>
              </a:ext>
            </a:extLst>
          </p:cNvPr>
          <p:cNvSpPr>
            <a:spLocks noGrp="1"/>
          </p:cNvSpPr>
          <p:nvPr>
            <p:ph sz="half" idx="1"/>
          </p:nvPr>
        </p:nvSpPr>
        <p:spPr>
          <a:xfrm>
            <a:off x="437581" y="982638"/>
            <a:ext cx="2578574" cy="941696"/>
          </a:xfrm>
        </p:spPr>
        <p:txBody>
          <a:bodyPr>
            <a:normAutofit lnSpcReduction="10000"/>
          </a:bodyPr>
          <a:lstStyle/>
          <a:p>
            <a:r>
              <a:rPr lang="en-NZ" sz="4400" dirty="0">
                <a:latin typeface="Algerian" panose="04020705040A02060702" pitchFamily="82" charset="0"/>
              </a:rPr>
              <a:t>Gospel</a:t>
            </a:r>
          </a:p>
        </p:txBody>
      </p:sp>
      <p:sp>
        <p:nvSpPr>
          <p:cNvPr id="4" name="Content Placeholder 3">
            <a:extLst>
              <a:ext uri="{FF2B5EF4-FFF2-40B4-BE49-F238E27FC236}">
                <a16:creationId xmlns:a16="http://schemas.microsoft.com/office/drawing/2014/main" id="{E3DB1C2A-518E-4BED-81AC-7792B97A4188}"/>
              </a:ext>
            </a:extLst>
          </p:cNvPr>
          <p:cNvSpPr>
            <a:spLocks noGrp="1"/>
          </p:cNvSpPr>
          <p:nvPr>
            <p:ph sz="half" idx="2"/>
          </p:nvPr>
        </p:nvSpPr>
        <p:spPr>
          <a:xfrm>
            <a:off x="259307" y="2497308"/>
            <a:ext cx="8884693" cy="4360692"/>
          </a:xfrm>
        </p:spPr>
        <p:txBody>
          <a:bodyPr>
            <a:normAutofit lnSpcReduction="10000"/>
          </a:bodyPr>
          <a:lstStyle/>
          <a:p>
            <a:pPr marL="0" indent="0">
              <a:lnSpc>
                <a:spcPct val="60000"/>
              </a:lnSpc>
              <a:buNone/>
            </a:pPr>
            <a:r>
              <a:rPr lang="en-NZ" b="1" spc="-100" dirty="0">
                <a:solidFill>
                  <a:schemeClr val="tx1"/>
                </a:solidFill>
              </a:rPr>
              <a:t>1 Corinthians 15:1-4 </a:t>
            </a:r>
          </a:p>
          <a:p>
            <a:pPr marL="0" indent="0">
              <a:lnSpc>
                <a:spcPct val="60000"/>
              </a:lnSpc>
              <a:buNone/>
            </a:pPr>
            <a:r>
              <a:rPr lang="en-NZ" spc="-100" dirty="0">
                <a:solidFill>
                  <a:schemeClr val="bg1"/>
                </a:solidFill>
              </a:rPr>
              <a:t>Now I make known to you, brethren, </a:t>
            </a:r>
          </a:p>
          <a:p>
            <a:pPr marL="0" indent="0">
              <a:lnSpc>
                <a:spcPct val="60000"/>
              </a:lnSpc>
              <a:buNone/>
            </a:pPr>
            <a:r>
              <a:rPr lang="en-NZ" spc="-100" dirty="0">
                <a:solidFill>
                  <a:schemeClr val="bg1"/>
                </a:solidFill>
              </a:rPr>
              <a:t>the gospel which I preached to you, which also you received, </a:t>
            </a:r>
          </a:p>
          <a:p>
            <a:pPr marL="0" indent="0">
              <a:lnSpc>
                <a:spcPct val="60000"/>
              </a:lnSpc>
              <a:buNone/>
            </a:pPr>
            <a:r>
              <a:rPr lang="en-NZ" spc="-100" dirty="0">
                <a:solidFill>
                  <a:schemeClr val="bg1"/>
                </a:solidFill>
              </a:rPr>
              <a:t>in which also you stand,</a:t>
            </a:r>
          </a:p>
          <a:p>
            <a:pPr marL="0" indent="0">
              <a:lnSpc>
                <a:spcPct val="60000"/>
              </a:lnSpc>
              <a:buNone/>
            </a:pPr>
            <a:r>
              <a:rPr lang="en-NZ" b="1" spc="-100" baseline="30000" dirty="0">
                <a:solidFill>
                  <a:schemeClr val="bg1"/>
                </a:solidFill>
              </a:rPr>
              <a:t>2</a:t>
            </a:r>
            <a:r>
              <a:rPr lang="en-NZ" spc="-100" dirty="0">
                <a:solidFill>
                  <a:schemeClr val="bg1"/>
                </a:solidFill>
              </a:rPr>
              <a:t>by which also you are saved, </a:t>
            </a:r>
          </a:p>
          <a:p>
            <a:pPr marL="0" indent="0">
              <a:lnSpc>
                <a:spcPct val="60000"/>
              </a:lnSpc>
              <a:buNone/>
            </a:pPr>
            <a:r>
              <a:rPr lang="en-NZ" spc="-100" dirty="0">
                <a:solidFill>
                  <a:schemeClr val="bg1"/>
                </a:solidFill>
              </a:rPr>
              <a:t>if you hold fast the word which I preached to you, </a:t>
            </a:r>
          </a:p>
          <a:p>
            <a:pPr marL="0" indent="0">
              <a:lnSpc>
                <a:spcPct val="60000"/>
              </a:lnSpc>
              <a:buNone/>
            </a:pPr>
            <a:r>
              <a:rPr lang="en-NZ" spc="-100" dirty="0">
                <a:solidFill>
                  <a:schemeClr val="bg1"/>
                </a:solidFill>
              </a:rPr>
              <a:t>unless you believed in vain.</a:t>
            </a:r>
          </a:p>
          <a:p>
            <a:pPr marL="0" indent="0">
              <a:lnSpc>
                <a:spcPct val="60000"/>
              </a:lnSpc>
              <a:buNone/>
            </a:pPr>
            <a:r>
              <a:rPr lang="en-NZ" b="1" spc="-100" baseline="30000" dirty="0">
                <a:solidFill>
                  <a:schemeClr val="bg1"/>
                </a:solidFill>
              </a:rPr>
              <a:t>3</a:t>
            </a:r>
            <a:r>
              <a:rPr lang="en-NZ" spc="-100" dirty="0">
                <a:solidFill>
                  <a:schemeClr val="bg1"/>
                </a:solidFill>
              </a:rPr>
              <a:t>For I delivered to you as of first importance what I also received, </a:t>
            </a:r>
          </a:p>
          <a:p>
            <a:pPr marL="0" indent="0">
              <a:lnSpc>
                <a:spcPct val="60000"/>
              </a:lnSpc>
              <a:buNone/>
            </a:pPr>
            <a:r>
              <a:rPr lang="en-NZ" spc="-100" dirty="0">
                <a:solidFill>
                  <a:schemeClr val="bg1"/>
                </a:solidFill>
              </a:rPr>
              <a:t>that Christ died for our sins according to the Scriptures, </a:t>
            </a:r>
          </a:p>
          <a:p>
            <a:pPr marL="0" indent="0">
              <a:lnSpc>
                <a:spcPct val="60000"/>
              </a:lnSpc>
              <a:buNone/>
            </a:pPr>
            <a:r>
              <a:rPr lang="en-NZ" b="1" spc="-100" baseline="30000" dirty="0">
                <a:solidFill>
                  <a:schemeClr val="bg1"/>
                </a:solidFill>
              </a:rPr>
              <a:t>4</a:t>
            </a:r>
            <a:r>
              <a:rPr lang="en-NZ" spc="-100" dirty="0">
                <a:solidFill>
                  <a:schemeClr val="bg1"/>
                </a:solidFill>
              </a:rPr>
              <a:t>and that He was buried, </a:t>
            </a:r>
          </a:p>
          <a:p>
            <a:pPr marL="0" indent="0">
              <a:lnSpc>
                <a:spcPct val="60000"/>
              </a:lnSpc>
              <a:buNone/>
            </a:pPr>
            <a:r>
              <a:rPr lang="en-NZ" spc="-100" dirty="0">
                <a:solidFill>
                  <a:schemeClr val="bg1"/>
                </a:solidFill>
              </a:rPr>
              <a:t>and that He was raised on the third day </a:t>
            </a:r>
          </a:p>
          <a:p>
            <a:pPr marL="0" indent="0">
              <a:lnSpc>
                <a:spcPct val="60000"/>
              </a:lnSpc>
              <a:buNone/>
            </a:pPr>
            <a:r>
              <a:rPr lang="en-NZ" spc="-100" dirty="0">
                <a:solidFill>
                  <a:schemeClr val="bg1"/>
                </a:solidFill>
              </a:rPr>
              <a:t>according to the Scriptures, </a:t>
            </a:r>
            <a:r>
              <a:rPr lang="en-NZ" sz="1500" spc="-100" dirty="0">
                <a:solidFill>
                  <a:schemeClr val="bg1"/>
                </a:solidFill>
              </a:rPr>
              <a:t>(NASB)</a:t>
            </a:r>
          </a:p>
        </p:txBody>
      </p:sp>
      <p:sp>
        <p:nvSpPr>
          <p:cNvPr id="5" name="Content Placeholder 2">
            <a:extLst>
              <a:ext uri="{FF2B5EF4-FFF2-40B4-BE49-F238E27FC236}">
                <a16:creationId xmlns:a16="http://schemas.microsoft.com/office/drawing/2014/main" id="{684A0474-FCE2-4A33-8C72-C397E386831D}"/>
              </a:ext>
            </a:extLst>
          </p:cNvPr>
          <p:cNvSpPr txBox="1">
            <a:spLocks/>
          </p:cNvSpPr>
          <p:nvPr/>
        </p:nvSpPr>
        <p:spPr>
          <a:xfrm>
            <a:off x="0" y="0"/>
            <a:ext cx="9144000" cy="49131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a:t>There is Still Only One…</a:t>
            </a:r>
            <a:endParaRPr lang="en-NZ" dirty="0"/>
          </a:p>
        </p:txBody>
      </p:sp>
      <p:pic>
        <p:nvPicPr>
          <p:cNvPr id="6" name="Content Placeholder 9">
            <a:extLst>
              <a:ext uri="{FF2B5EF4-FFF2-40B4-BE49-F238E27FC236}">
                <a16:creationId xmlns:a16="http://schemas.microsoft.com/office/drawing/2014/main" id="{28197A6F-69F9-4710-B44E-E4D6CBA6B6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1690" y="491320"/>
            <a:ext cx="6032310" cy="1953490"/>
          </a:xfrm>
          <a:prstGeom prst="rect">
            <a:avLst/>
          </a:prstGeom>
        </p:spPr>
      </p:pic>
    </p:spTree>
    <p:extLst>
      <p:ext uri="{BB962C8B-B14F-4D97-AF65-F5344CB8AC3E}">
        <p14:creationId xmlns:p14="http://schemas.microsoft.com/office/powerpoint/2010/main" val="1279867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84A0474-FCE2-4A33-8C72-C397E386831D}"/>
              </a:ext>
            </a:extLst>
          </p:cNvPr>
          <p:cNvSpPr txBox="1">
            <a:spLocks/>
          </p:cNvSpPr>
          <p:nvPr/>
        </p:nvSpPr>
        <p:spPr>
          <a:xfrm>
            <a:off x="0" y="0"/>
            <a:ext cx="9144000" cy="49131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a:t>There is Still Only One…</a:t>
            </a:r>
            <a:endParaRPr lang="en-NZ" dirty="0"/>
          </a:p>
        </p:txBody>
      </p:sp>
      <p:sp>
        <p:nvSpPr>
          <p:cNvPr id="8" name="Content Placeholder 2">
            <a:extLst>
              <a:ext uri="{FF2B5EF4-FFF2-40B4-BE49-F238E27FC236}">
                <a16:creationId xmlns:a16="http://schemas.microsoft.com/office/drawing/2014/main" id="{87936575-4DD7-4EC5-8CB8-35DE57384669}"/>
              </a:ext>
            </a:extLst>
          </p:cNvPr>
          <p:cNvSpPr txBox="1">
            <a:spLocks/>
          </p:cNvSpPr>
          <p:nvPr/>
        </p:nvSpPr>
        <p:spPr>
          <a:xfrm>
            <a:off x="437581" y="982637"/>
            <a:ext cx="2578574" cy="136477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4400" dirty="0">
                <a:latin typeface="Algerian" panose="04020705040A02060702" pitchFamily="82" charset="0"/>
              </a:rPr>
              <a:t>One</a:t>
            </a:r>
          </a:p>
          <a:p>
            <a:pPr marL="0" indent="0">
              <a:buFont typeface="Arial" panose="020B0604020202020204" pitchFamily="34" charset="0"/>
              <a:buNone/>
            </a:pPr>
            <a:r>
              <a:rPr lang="en-NZ" sz="4400" dirty="0">
                <a:latin typeface="Algerian" panose="04020705040A02060702" pitchFamily="82" charset="0"/>
              </a:rPr>
              <a:t>Passion</a:t>
            </a:r>
          </a:p>
        </p:txBody>
      </p:sp>
      <p:sp>
        <p:nvSpPr>
          <p:cNvPr id="9" name="Text Placeholder 2">
            <a:extLst>
              <a:ext uri="{FF2B5EF4-FFF2-40B4-BE49-F238E27FC236}">
                <a16:creationId xmlns:a16="http://schemas.microsoft.com/office/drawing/2014/main" id="{030C1F04-C2BD-4DFF-AB4B-6675A465411D}"/>
              </a:ext>
            </a:extLst>
          </p:cNvPr>
          <p:cNvSpPr txBox="1">
            <a:spLocks/>
          </p:cNvSpPr>
          <p:nvPr/>
        </p:nvSpPr>
        <p:spPr>
          <a:xfrm>
            <a:off x="2786063" y="491319"/>
            <a:ext cx="6357937" cy="635605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dirty="0">
                <a:solidFill>
                  <a:schemeClr val="bg1"/>
                </a:solidFill>
              </a:rPr>
              <a:t>The one supreme</a:t>
            </a:r>
          </a:p>
          <a:p>
            <a:pPr marL="0" indent="0">
              <a:buNone/>
            </a:pPr>
            <a:r>
              <a:rPr lang="en-NZ" dirty="0">
                <a:solidFill>
                  <a:schemeClr val="bg1"/>
                </a:solidFill>
              </a:rPr>
              <a:t>	all-pervading</a:t>
            </a:r>
          </a:p>
          <a:p>
            <a:pPr marL="0" indent="0">
              <a:buNone/>
            </a:pPr>
            <a:r>
              <a:rPr lang="en-NZ" dirty="0">
                <a:solidFill>
                  <a:schemeClr val="bg1"/>
                </a:solidFill>
              </a:rPr>
              <a:t>		all-unifying</a:t>
            </a:r>
          </a:p>
          <a:p>
            <a:pPr marL="0" indent="0">
              <a:buNone/>
            </a:pPr>
            <a:r>
              <a:rPr lang="en-NZ" dirty="0">
                <a:solidFill>
                  <a:schemeClr val="bg1"/>
                </a:solidFill>
              </a:rPr>
              <a:t>			passion of a Christian</a:t>
            </a:r>
          </a:p>
          <a:p>
            <a:r>
              <a:rPr lang="en-NZ" dirty="0">
                <a:solidFill>
                  <a:schemeClr val="bg1"/>
                </a:solidFill>
              </a:rPr>
              <a:t>—in a not-yet saved world—</a:t>
            </a:r>
          </a:p>
          <a:p>
            <a:pPr marL="0" indent="0">
              <a:buNone/>
            </a:pPr>
            <a:r>
              <a:rPr lang="en-NZ" dirty="0">
                <a:solidFill>
                  <a:schemeClr val="bg1"/>
                </a:solidFill>
              </a:rPr>
              <a:t>	is the glory of God </a:t>
            </a:r>
          </a:p>
          <a:p>
            <a:pPr marL="0" indent="0">
              <a:buNone/>
            </a:pPr>
            <a:r>
              <a:rPr lang="en-NZ" dirty="0">
                <a:solidFill>
                  <a:schemeClr val="bg1"/>
                </a:solidFill>
              </a:rPr>
              <a:t>		shining through that 				one gospel</a:t>
            </a:r>
          </a:p>
          <a:p>
            <a:r>
              <a:rPr lang="en-NZ" dirty="0">
                <a:solidFill>
                  <a:schemeClr val="bg1"/>
                </a:solidFill>
              </a:rPr>
              <a:t>Creating an indestructible joy in the face 	of fiery trials</a:t>
            </a:r>
          </a:p>
          <a:p>
            <a:r>
              <a:rPr lang="en-NZ" dirty="0">
                <a:solidFill>
                  <a:schemeClr val="bg1"/>
                </a:solidFill>
              </a:rPr>
              <a:t>So that the Christian life is 			described as </a:t>
            </a:r>
          </a:p>
          <a:p>
            <a:pPr marL="0" indent="0">
              <a:buNone/>
            </a:pPr>
            <a:r>
              <a:rPr lang="en-NZ" dirty="0">
                <a:solidFill>
                  <a:schemeClr val="bg1"/>
                </a:solidFill>
              </a:rPr>
              <a:t>		</a:t>
            </a:r>
            <a:r>
              <a:rPr lang="en-NZ" dirty="0">
                <a:solidFill>
                  <a:schemeClr val="tx1"/>
                </a:solidFill>
              </a:rPr>
              <a:t>“sorrowful, yet always 				rejoicing.” (2Cor.6:10)</a:t>
            </a:r>
            <a:endParaRPr lang="en-US" dirty="0">
              <a:solidFill>
                <a:schemeClr val="tx1"/>
              </a:solidFill>
            </a:endParaRPr>
          </a:p>
        </p:txBody>
      </p:sp>
      <p:pic>
        <p:nvPicPr>
          <p:cNvPr id="10" name="Content Placeholder 11">
            <a:extLst>
              <a:ext uri="{FF2B5EF4-FFF2-40B4-BE49-F238E27FC236}">
                <a16:creationId xmlns:a16="http://schemas.microsoft.com/office/drawing/2014/main" id="{D5A92A2D-A21B-48D4-889F-1B922D266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70084" y="3391221"/>
            <a:ext cx="4563813" cy="2348483"/>
          </a:xfrm>
          <a:prstGeom prst="rect">
            <a:avLst/>
          </a:prstGeom>
        </p:spPr>
      </p:pic>
    </p:spTree>
    <p:extLst>
      <p:ext uri="{BB962C8B-B14F-4D97-AF65-F5344CB8AC3E}">
        <p14:creationId xmlns:p14="http://schemas.microsoft.com/office/powerpoint/2010/main" val="2909861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84A0474-FCE2-4A33-8C72-C397E386831D}"/>
              </a:ext>
            </a:extLst>
          </p:cNvPr>
          <p:cNvSpPr txBox="1">
            <a:spLocks/>
          </p:cNvSpPr>
          <p:nvPr/>
        </p:nvSpPr>
        <p:spPr>
          <a:xfrm>
            <a:off x="0" y="0"/>
            <a:ext cx="9144000" cy="49131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a:t>There is Still Only One…</a:t>
            </a:r>
            <a:endParaRPr lang="en-NZ" dirty="0"/>
          </a:p>
        </p:txBody>
      </p:sp>
      <p:sp>
        <p:nvSpPr>
          <p:cNvPr id="8" name="Content Placeholder 2">
            <a:extLst>
              <a:ext uri="{FF2B5EF4-FFF2-40B4-BE49-F238E27FC236}">
                <a16:creationId xmlns:a16="http://schemas.microsoft.com/office/drawing/2014/main" id="{87936575-4DD7-4EC5-8CB8-35DE57384669}"/>
              </a:ext>
            </a:extLst>
          </p:cNvPr>
          <p:cNvSpPr txBox="1">
            <a:spLocks/>
          </p:cNvSpPr>
          <p:nvPr/>
        </p:nvSpPr>
        <p:spPr>
          <a:xfrm>
            <a:off x="437581" y="982637"/>
            <a:ext cx="2578574" cy="136477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4400" dirty="0">
                <a:latin typeface="Algerian" panose="04020705040A02060702" pitchFamily="82" charset="0"/>
              </a:rPr>
              <a:t>One</a:t>
            </a:r>
          </a:p>
          <a:p>
            <a:pPr marL="0" indent="0">
              <a:buFont typeface="Arial" panose="020B0604020202020204" pitchFamily="34" charset="0"/>
              <a:buNone/>
            </a:pPr>
            <a:r>
              <a:rPr lang="en-NZ" sz="4400" dirty="0">
                <a:latin typeface="Algerian" panose="04020705040A02060702" pitchFamily="82" charset="0"/>
              </a:rPr>
              <a:t>Passion</a:t>
            </a:r>
          </a:p>
        </p:txBody>
      </p:sp>
      <p:sp>
        <p:nvSpPr>
          <p:cNvPr id="9" name="Text Placeholder 2">
            <a:extLst>
              <a:ext uri="{FF2B5EF4-FFF2-40B4-BE49-F238E27FC236}">
                <a16:creationId xmlns:a16="http://schemas.microsoft.com/office/drawing/2014/main" id="{030C1F04-C2BD-4DFF-AB4B-6675A465411D}"/>
              </a:ext>
            </a:extLst>
          </p:cNvPr>
          <p:cNvSpPr txBox="1">
            <a:spLocks/>
          </p:cNvSpPr>
          <p:nvPr/>
        </p:nvSpPr>
        <p:spPr>
          <a:xfrm>
            <a:off x="2786063" y="491319"/>
            <a:ext cx="6357937" cy="635605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dirty="0">
                <a:solidFill>
                  <a:schemeClr val="bg1"/>
                </a:solidFill>
              </a:rPr>
              <a:t>The one supreme</a:t>
            </a:r>
          </a:p>
          <a:p>
            <a:pPr marL="0" indent="0">
              <a:buNone/>
            </a:pPr>
            <a:r>
              <a:rPr lang="en-NZ" dirty="0">
                <a:solidFill>
                  <a:schemeClr val="bg1"/>
                </a:solidFill>
              </a:rPr>
              <a:t>	all-pervading</a:t>
            </a:r>
          </a:p>
          <a:p>
            <a:pPr marL="0" indent="0">
              <a:buNone/>
            </a:pPr>
            <a:r>
              <a:rPr lang="en-NZ" dirty="0">
                <a:solidFill>
                  <a:schemeClr val="bg1"/>
                </a:solidFill>
              </a:rPr>
              <a:t>		all-unifying</a:t>
            </a:r>
          </a:p>
          <a:p>
            <a:pPr marL="0" indent="0">
              <a:buNone/>
            </a:pPr>
            <a:r>
              <a:rPr lang="en-NZ" dirty="0">
                <a:solidFill>
                  <a:schemeClr val="bg1"/>
                </a:solidFill>
              </a:rPr>
              <a:t>			passion of a Christian</a:t>
            </a:r>
          </a:p>
          <a:p>
            <a:r>
              <a:rPr lang="en-NZ" dirty="0">
                <a:solidFill>
                  <a:schemeClr val="bg1"/>
                </a:solidFill>
              </a:rPr>
              <a:t>—in a not-yet saved world—</a:t>
            </a:r>
          </a:p>
          <a:p>
            <a:pPr marL="0" indent="0">
              <a:buNone/>
            </a:pPr>
            <a:r>
              <a:rPr lang="en-NZ" dirty="0">
                <a:solidFill>
                  <a:schemeClr val="bg1"/>
                </a:solidFill>
              </a:rPr>
              <a:t>	is the glory of God </a:t>
            </a:r>
          </a:p>
          <a:p>
            <a:pPr marL="0" indent="0">
              <a:buNone/>
            </a:pPr>
            <a:r>
              <a:rPr lang="en-NZ" dirty="0">
                <a:solidFill>
                  <a:schemeClr val="bg1"/>
                </a:solidFill>
              </a:rPr>
              <a:t>		shining through that 				one gospel</a:t>
            </a:r>
          </a:p>
          <a:p>
            <a:r>
              <a:rPr lang="en-NZ" dirty="0">
                <a:solidFill>
                  <a:schemeClr val="bg1"/>
                </a:solidFill>
              </a:rPr>
              <a:t>Creating an indestructible joy in the face 	of fiery trials</a:t>
            </a:r>
          </a:p>
          <a:p>
            <a:r>
              <a:rPr lang="en-NZ" dirty="0">
                <a:solidFill>
                  <a:schemeClr val="bg1"/>
                </a:solidFill>
              </a:rPr>
              <a:t>So that the Christian life is 			described as </a:t>
            </a:r>
          </a:p>
          <a:p>
            <a:pPr marL="0" indent="0">
              <a:buNone/>
            </a:pPr>
            <a:r>
              <a:rPr lang="en-NZ" dirty="0">
                <a:solidFill>
                  <a:schemeClr val="bg1"/>
                </a:solidFill>
              </a:rPr>
              <a:t>		“sorrowful, </a:t>
            </a:r>
            <a:r>
              <a:rPr lang="en-NZ" dirty="0">
                <a:solidFill>
                  <a:schemeClr val="tx1"/>
                </a:solidFill>
              </a:rPr>
              <a:t>yet always 				rejoicing.” (2Cor.6:10)</a:t>
            </a:r>
            <a:endParaRPr lang="en-US" dirty="0">
              <a:solidFill>
                <a:schemeClr val="tx1"/>
              </a:solidFill>
            </a:endParaRPr>
          </a:p>
        </p:txBody>
      </p:sp>
      <p:pic>
        <p:nvPicPr>
          <p:cNvPr id="10" name="Content Placeholder 11">
            <a:extLst>
              <a:ext uri="{FF2B5EF4-FFF2-40B4-BE49-F238E27FC236}">
                <a16:creationId xmlns:a16="http://schemas.microsoft.com/office/drawing/2014/main" id="{D5A92A2D-A21B-48D4-889F-1B922D266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70084" y="3391221"/>
            <a:ext cx="4563813" cy="2348483"/>
          </a:xfrm>
          <a:prstGeom prst="rect">
            <a:avLst/>
          </a:prstGeom>
        </p:spPr>
      </p:pic>
    </p:spTree>
    <p:extLst>
      <p:ext uri="{BB962C8B-B14F-4D97-AF65-F5344CB8AC3E}">
        <p14:creationId xmlns:p14="http://schemas.microsoft.com/office/powerpoint/2010/main" val="1232614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84A0474-FCE2-4A33-8C72-C397E386831D}"/>
              </a:ext>
            </a:extLst>
          </p:cNvPr>
          <p:cNvSpPr txBox="1">
            <a:spLocks/>
          </p:cNvSpPr>
          <p:nvPr/>
        </p:nvSpPr>
        <p:spPr>
          <a:xfrm>
            <a:off x="0" y="0"/>
            <a:ext cx="9144000" cy="49131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a:t>There is Still Only One…</a:t>
            </a:r>
            <a:endParaRPr lang="en-NZ" dirty="0"/>
          </a:p>
        </p:txBody>
      </p:sp>
      <p:sp>
        <p:nvSpPr>
          <p:cNvPr id="8" name="Content Placeholder 2">
            <a:extLst>
              <a:ext uri="{FF2B5EF4-FFF2-40B4-BE49-F238E27FC236}">
                <a16:creationId xmlns:a16="http://schemas.microsoft.com/office/drawing/2014/main" id="{87936575-4DD7-4EC5-8CB8-35DE57384669}"/>
              </a:ext>
            </a:extLst>
          </p:cNvPr>
          <p:cNvSpPr txBox="1">
            <a:spLocks/>
          </p:cNvSpPr>
          <p:nvPr/>
        </p:nvSpPr>
        <p:spPr>
          <a:xfrm>
            <a:off x="437581" y="982637"/>
            <a:ext cx="2578574" cy="136477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4400" dirty="0">
                <a:latin typeface="Algerian" panose="04020705040A02060702" pitchFamily="82" charset="0"/>
              </a:rPr>
              <a:t>One</a:t>
            </a:r>
          </a:p>
          <a:p>
            <a:pPr marL="0" indent="0">
              <a:buFont typeface="Arial" panose="020B0604020202020204" pitchFamily="34" charset="0"/>
              <a:buNone/>
            </a:pPr>
            <a:r>
              <a:rPr lang="en-NZ" sz="4400" dirty="0">
                <a:latin typeface="Algerian" panose="04020705040A02060702" pitchFamily="82" charset="0"/>
              </a:rPr>
              <a:t>Passion</a:t>
            </a:r>
          </a:p>
        </p:txBody>
      </p:sp>
      <p:sp>
        <p:nvSpPr>
          <p:cNvPr id="9" name="Text Placeholder 2">
            <a:extLst>
              <a:ext uri="{FF2B5EF4-FFF2-40B4-BE49-F238E27FC236}">
                <a16:creationId xmlns:a16="http://schemas.microsoft.com/office/drawing/2014/main" id="{030C1F04-C2BD-4DFF-AB4B-6675A465411D}"/>
              </a:ext>
            </a:extLst>
          </p:cNvPr>
          <p:cNvSpPr txBox="1">
            <a:spLocks/>
          </p:cNvSpPr>
          <p:nvPr/>
        </p:nvSpPr>
        <p:spPr>
          <a:xfrm>
            <a:off x="2786063" y="491319"/>
            <a:ext cx="6357937" cy="635605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dirty="0">
                <a:solidFill>
                  <a:schemeClr val="bg1"/>
                </a:solidFill>
              </a:rPr>
              <a:t>The one supreme</a:t>
            </a:r>
          </a:p>
          <a:p>
            <a:pPr marL="0" indent="0">
              <a:buNone/>
            </a:pPr>
            <a:r>
              <a:rPr lang="en-NZ" dirty="0">
                <a:solidFill>
                  <a:schemeClr val="bg1"/>
                </a:solidFill>
              </a:rPr>
              <a:t>	all-pervading</a:t>
            </a:r>
          </a:p>
          <a:p>
            <a:pPr marL="0" indent="0">
              <a:buNone/>
            </a:pPr>
            <a:r>
              <a:rPr lang="en-NZ" dirty="0">
                <a:solidFill>
                  <a:schemeClr val="bg1"/>
                </a:solidFill>
              </a:rPr>
              <a:t>		all-unifying</a:t>
            </a:r>
          </a:p>
          <a:p>
            <a:pPr marL="0" indent="0">
              <a:buNone/>
            </a:pPr>
            <a:r>
              <a:rPr lang="en-NZ" dirty="0">
                <a:solidFill>
                  <a:schemeClr val="bg1"/>
                </a:solidFill>
              </a:rPr>
              <a:t>			passion of a Christian</a:t>
            </a:r>
          </a:p>
          <a:p>
            <a:r>
              <a:rPr lang="en-NZ" dirty="0">
                <a:solidFill>
                  <a:schemeClr val="bg1"/>
                </a:solidFill>
              </a:rPr>
              <a:t>—in a not-yet saved world—</a:t>
            </a:r>
          </a:p>
          <a:p>
            <a:pPr marL="0" indent="0">
              <a:buNone/>
            </a:pPr>
            <a:r>
              <a:rPr lang="en-NZ" dirty="0">
                <a:solidFill>
                  <a:schemeClr val="bg1"/>
                </a:solidFill>
              </a:rPr>
              <a:t>	is the glory of God </a:t>
            </a:r>
          </a:p>
          <a:p>
            <a:pPr marL="0" indent="0">
              <a:buNone/>
            </a:pPr>
            <a:r>
              <a:rPr lang="en-NZ" dirty="0">
                <a:solidFill>
                  <a:schemeClr val="bg1"/>
                </a:solidFill>
              </a:rPr>
              <a:t>		shining through that 				one gospel</a:t>
            </a:r>
          </a:p>
          <a:p>
            <a:r>
              <a:rPr lang="en-NZ" dirty="0">
                <a:solidFill>
                  <a:schemeClr val="bg1"/>
                </a:solidFill>
              </a:rPr>
              <a:t>Creating an indestructible joy in the face 	of fiery trials</a:t>
            </a:r>
          </a:p>
          <a:p>
            <a:r>
              <a:rPr lang="en-NZ" dirty="0">
                <a:solidFill>
                  <a:schemeClr val="bg1"/>
                </a:solidFill>
              </a:rPr>
              <a:t>So that the Christian life is 			described as </a:t>
            </a:r>
          </a:p>
          <a:p>
            <a:pPr marL="0" indent="0">
              <a:buNone/>
            </a:pPr>
            <a:r>
              <a:rPr lang="en-NZ" dirty="0">
                <a:solidFill>
                  <a:schemeClr val="bg1"/>
                </a:solidFill>
              </a:rPr>
              <a:t>		“sorrowful, yet always 				rejoicing.” (2Cor.6:10)</a:t>
            </a:r>
            <a:endParaRPr lang="en-US" dirty="0">
              <a:solidFill>
                <a:schemeClr val="bg1"/>
              </a:solidFill>
            </a:endParaRPr>
          </a:p>
        </p:txBody>
      </p:sp>
      <p:pic>
        <p:nvPicPr>
          <p:cNvPr id="10" name="Content Placeholder 11">
            <a:extLst>
              <a:ext uri="{FF2B5EF4-FFF2-40B4-BE49-F238E27FC236}">
                <a16:creationId xmlns:a16="http://schemas.microsoft.com/office/drawing/2014/main" id="{D5A92A2D-A21B-48D4-889F-1B922D266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70084" y="3391221"/>
            <a:ext cx="4563813" cy="2348483"/>
          </a:xfrm>
          <a:prstGeom prst="rect">
            <a:avLst/>
          </a:prstGeom>
        </p:spPr>
      </p:pic>
    </p:spTree>
    <p:extLst>
      <p:ext uri="{BB962C8B-B14F-4D97-AF65-F5344CB8AC3E}">
        <p14:creationId xmlns:p14="http://schemas.microsoft.com/office/powerpoint/2010/main" val="961809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84A0474-FCE2-4A33-8C72-C397E386831D}"/>
              </a:ext>
            </a:extLst>
          </p:cNvPr>
          <p:cNvSpPr txBox="1">
            <a:spLocks/>
          </p:cNvSpPr>
          <p:nvPr/>
        </p:nvSpPr>
        <p:spPr>
          <a:xfrm>
            <a:off x="0" y="0"/>
            <a:ext cx="9144000" cy="49131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a:t>There is Still Only One…</a:t>
            </a:r>
            <a:endParaRPr lang="en-NZ" dirty="0"/>
          </a:p>
        </p:txBody>
      </p:sp>
      <p:pic>
        <p:nvPicPr>
          <p:cNvPr id="7" name="Content Placeholder 7">
            <a:extLst>
              <a:ext uri="{FF2B5EF4-FFF2-40B4-BE49-F238E27FC236}">
                <a16:creationId xmlns:a16="http://schemas.microsoft.com/office/drawing/2014/main" id="{9D31D306-D00B-4D02-8AEC-CD85C86B2FA2}"/>
              </a:ext>
            </a:extLst>
          </p:cNvPr>
          <p:cNvPicPr>
            <a:picLocks noChangeAspect="1"/>
          </p:cNvPicPr>
          <p:nvPr/>
        </p:nvPicPr>
        <p:blipFill rotWithShape="1">
          <a:blip r:embed="rId2">
            <a:extLst>
              <a:ext uri="{28A0092B-C50C-407E-A947-70E740481C1C}">
                <a14:useLocalDpi xmlns:a14="http://schemas.microsoft.com/office/drawing/2010/main" val="0"/>
              </a:ext>
            </a:extLst>
          </a:blip>
          <a:srcRect t="6360"/>
          <a:stretch/>
        </p:blipFill>
        <p:spPr>
          <a:xfrm>
            <a:off x="2756848" y="1225751"/>
            <a:ext cx="6420510" cy="5613436"/>
          </a:xfrm>
          <a:prstGeom prst="rect">
            <a:avLst/>
          </a:prstGeom>
        </p:spPr>
      </p:pic>
      <p:sp>
        <p:nvSpPr>
          <p:cNvPr id="8" name="Content Placeholder 2">
            <a:extLst>
              <a:ext uri="{FF2B5EF4-FFF2-40B4-BE49-F238E27FC236}">
                <a16:creationId xmlns:a16="http://schemas.microsoft.com/office/drawing/2014/main" id="{87936575-4DD7-4EC5-8CB8-35DE57384669}"/>
              </a:ext>
            </a:extLst>
          </p:cNvPr>
          <p:cNvSpPr txBox="1">
            <a:spLocks/>
          </p:cNvSpPr>
          <p:nvPr/>
        </p:nvSpPr>
        <p:spPr>
          <a:xfrm>
            <a:off x="437581" y="982637"/>
            <a:ext cx="2578574" cy="136477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4400" dirty="0">
                <a:latin typeface="Algerian" panose="04020705040A02060702" pitchFamily="82" charset="0"/>
              </a:rPr>
              <a:t>One</a:t>
            </a:r>
          </a:p>
          <a:p>
            <a:pPr marL="0" indent="0">
              <a:buFont typeface="Arial" panose="020B0604020202020204" pitchFamily="34" charset="0"/>
              <a:buNone/>
            </a:pPr>
            <a:r>
              <a:rPr lang="en-NZ" sz="4400" dirty="0">
                <a:latin typeface="Algerian" panose="04020705040A02060702" pitchFamily="82" charset="0"/>
              </a:rPr>
              <a:t>Passion</a:t>
            </a:r>
          </a:p>
        </p:txBody>
      </p:sp>
      <p:pic>
        <p:nvPicPr>
          <p:cNvPr id="6" name="Content Placeholder 13">
            <a:extLst>
              <a:ext uri="{FF2B5EF4-FFF2-40B4-BE49-F238E27FC236}">
                <a16:creationId xmlns:a16="http://schemas.microsoft.com/office/drawing/2014/main" id="{B54CDBF6-A6AB-4EA2-9FA6-FB33CFA388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6848" y="510132"/>
            <a:ext cx="6387152" cy="715619"/>
          </a:xfrm>
          <a:prstGeom prst="rect">
            <a:avLst/>
          </a:prstGeom>
        </p:spPr>
      </p:pic>
    </p:spTree>
    <p:extLst>
      <p:ext uri="{BB962C8B-B14F-4D97-AF65-F5344CB8AC3E}">
        <p14:creationId xmlns:p14="http://schemas.microsoft.com/office/powerpoint/2010/main" val="3933313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84A0474-FCE2-4A33-8C72-C397E386831D}"/>
              </a:ext>
            </a:extLst>
          </p:cNvPr>
          <p:cNvSpPr txBox="1">
            <a:spLocks/>
          </p:cNvSpPr>
          <p:nvPr/>
        </p:nvSpPr>
        <p:spPr>
          <a:xfrm>
            <a:off x="0" y="0"/>
            <a:ext cx="9144000" cy="49131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a:t>There is Still Only One…</a:t>
            </a:r>
            <a:endParaRPr lang="en-NZ" dirty="0"/>
          </a:p>
        </p:txBody>
      </p:sp>
      <p:pic>
        <p:nvPicPr>
          <p:cNvPr id="7" name="Content Placeholder 7">
            <a:extLst>
              <a:ext uri="{FF2B5EF4-FFF2-40B4-BE49-F238E27FC236}">
                <a16:creationId xmlns:a16="http://schemas.microsoft.com/office/drawing/2014/main" id="{9D31D306-D00B-4D02-8AEC-CD85C86B2FA2}"/>
              </a:ext>
            </a:extLst>
          </p:cNvPr>
          <p:cNvPicPr>
            <a:picLocks noChangeAspect="1"/>
          </p:cNvPicPr>
          <p:nvPr/>
        </p:nvPicPr>
        <p:blipFill rotWithShape="1">
          <a:blip r:embed="rId2">
            <a:extLst>
              <a:ext uri="{28A0092B-C50C-407E-A947-70E740481C1C}">
                <a14:useLocalDpi xmlns:a14="http://schemas.microsoft.com/office/drawing/2010/main" val="0"/>
              </a:ext>
            </a:extLst>
          </a:blip>
          <a:srcRect t="6360"/>
          <a:stretch/>
        </p:blipFill>
        <p:spPr>
          <a:xfrm>
            <a:off x="2756848" y="1225751"/>
            <a:ext cx="6420510" cy="5613436"/>
          </a:xfrm>
          <a:prstGeom prst="rect">
            <a:avLst/>
          </a:prstGeom>
        </p:spPr>
      </p:pic>
      <p:sp>
        <p:nvSpPr>
          <p:cNvPr id="8" name="Content Placeholder 2">
            <a:extLst>
              <a:ext uri="{FF2B5EF4-FFF2-40B4-BE49-F238E27FC236}">
                <a16:creationId xmlns:a16="http://schemas.microsoft.com/office/drawing/2014/main" id="{87936575-4DD7-4EC5-8CB8-35DE57384669}"/>
              </a:ext>
            </a:extLst>
          </p:cNvPr>
          <p:cNvSpPr txBox="1">
            <a:spLocks/>
          </p:cNvSpPr>
          <p:nvPr/>
        </p:nvSpPr>
        <p:spPr>
          <a:xfrm>
            <a:off x="437581" y="982637"/>
            <a:ext cx="2578574" cy="136477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4400" dirty="0">
                <a:latin typeface="Algerian" panose="04020705040A02060702" pitchFamily="82" charset="0"/>
              </a:rPr>
              <a:t>One</a:t>
            </a:r>
          </a:p>
          <a:p>
            <a:pPr marL="0" indent="0">
              <a:buFont typeface="Arial" panose="020B0604020202020204" pitchFamily="34" charset="0"/>
              <a:buNone/>
            </a:pPr>
            <a:r>
              <a:rPr lang="en-NZ" sz="4400" dirty="0">
                <a:latin typeface="Algerian" panose="04020705040A02060702" pitchFamily="82" charset="0"/>
              </a:rPr>
              <a:t>Passion</a:t>
            </a:r>
          </a:p>
        </p:txBody>
      </p:sp>
      <p:pic>
        <p:nvPicPr>
          <p:cNvPr id="6" name="Content Placeholder 13">
            <a:extLst>
              <a:ext uri="{FF2B5EF4-FFF2-40B4-BE49-F238E27FC236}">
                <a16:creationId xmlns:a16="http://schemas.microsoft.com/office/drawing/2014/main" id="{B54CDBF6-A6AB-4EA2-9FA6-FB33CFA388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6848" y="510132"/>
            <a:ext cx="6387152" cy="715619"/>
          </a:xfrm>
          <a:prstGeom prst="rect">
            <a:avLst/>
          </a:prstGeom>
        </p:spPr>
      </p:pic>
      <p:sp>
        <p:nvSpPr>
          <p:cNvPr id="9" name="TextBox 8">
            <a:extLst>
              <a:ext uri="{FF2B5EF4-FFF2-40B4-BE49-F238E27FC236}">
                <a16:creationId xmlns:a16="http://schemas.microsoft.com/office/drawing/2014/main" id="{BD0D2E00-C157-42CF-95EC-B2B42C0A1CD5}"/>
              </a:ext>
            </a:extLst>
          </p:cNvPr>
          <p:cNvSpPr txBox="1"/>
          <p:nvPr/>
        </p:nvSpPr>
        <p:spPr>
          <a:xfrm>
            <a:off x="437581" y="2546963"/>
            <a:ext cx="2033837" cy="2246769"/>
          </a:xfrm>
          <a:prstGeom prst="rect">
            <a:avLst/>
          </a:prstGeom>
          <a:noFill/>
        </p:spPr>
        <p:txBody>
          <a:bodyPr wrap="square">
            <a:spAutoFit/>
          </a:bodyPr>
          <a:lstStyle/>
          <a:p>
            <a:r>
              <a:rPr lang="en-NZ" sz="2800" b="0" dirty="0"/>
              <a:t>The joy of the Christian is joy in the glory of God.</a:t>
            </a:r>
          </a:p>
        </p:txBody>
      </p:sp>
    </p:spTree>
    <p:extLst>
      <p:ext uri="{BB962C8B-B14F-4D97-AF65-F5344CB8AC3E}">
        <p14:creationId xmlns:p14="http://schemas.microsoft.com/office/powerpoint/2010/main" val="38255425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84A0474-FCE2-4A33-8C72-C397E386831D}"/>
              </a:ext>
            </a:extLst>
          </p:cNvPr>
          <p:cNvSpPr txBox="1">
            <a:spLocks/>
          </p:cNvSpPr>
          <p:nvPr/>
        </p:nvSpPr>
        <p:spPr>
          <a:xfrm>
            <a:off x="0" y="0"/>
            <a:ext cx="9144000" cy="49131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dirty="0"/>
              <a:t>There is Still Only One…</a:t>
            </a:r>
          </a:p>
        </p:txBody>
      </p:sp>
      <p:pic>
        <p:nvPicPr>
          <p:cNvPr id="7" name="Content Placeholder 7">
            <a:extLst>
              <a:ext uri="{FF2B5EF4-FFF2-40B4-BE49-F238E27FC236}">
                <a16:creationId xmlns:a16="http://schemas.microsoft.com/office/drawing/2014/main" id="{9D31D306-D00B-4D02-8AEC-CD85C86B2FA2}"/>
              </a:ext>
            </a:extLst>
          </p:cNvPr>
          <p:cNvPicPr>
            <a:picLocks noChangeAspect="1"/>
          </p:cNvPicPr>
          <p:nvPr/>
        </p:nvPicPr>
        <p:blipFill rotWithShape="1">
          <a:blip r:embed="rId2">
            <a:extLst>
              <a:ext uri="{28A0092B-C50C-407E-A947-70E740481C1C}">
                <a14:useLocalDpi xmlns:a14="http://schemas.microsoft.com/office/drawing/2010/main" val="0"/>
              </a:ext>
            </a:extLst>
          </a:blip>
          <a:srcRect t="6360"/>
          <a:stretch/>
        </p:blipFill>
        <p:spPr>
          <a:xfrm>
            <a:off x="2756848" y="1225751"/>
            <a:ext cx="6420510" cy="5613436"/>
          </a:xfrm>
          <a:prstGeom prst="rect">
            <a:avLst/>
          </a:prstGeom>
        </p:spPr>
      </p:pic>
      <p:sp>
        <p:nvSpPr>
          <p:cNvPr id="8" name="Content Placeholder 2">
            <a:extLst>
              <a:ext uri="{FF2B5EF4-FFF2-40B4-BE49-F238E27FC236}">
                <a16:creationId xmlns:a16="http://schemas.microsoft.com/office/drawing/2014/main" id="{87936575-4DD7-4EC5-8CB8-35DE57384669}"/>
              </a:ext>
            </a:extLst>
          </p:cNvPr>
          <p:cNvSpPr txBox="1">
            <a:spLocks/>
          </p:cNvSpPr>
          <p:nvPr/>
        </p:nvSpPr>
        <p:spPr>
          <a:xfrm>
            <a:off x="437581" y="982637"/>
            <a:ext cx="2578574" cy="136477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4400" dirty="0">
                <a:latin typeface="Algerian" panose="04020705040A02060702" pitchFamily="82" charset="0"/>
              </a:rPr>
              <a:t>One</a:t>
            </a:r>
          </a:p>
          <a:p>
            <a:pPr marL="0" indent="0">
              <a:buFont typeface="Arial" panose="020B0604020202020204" pitchFamily="34" charset="0"/>
              <a:buNone/>
            </a:pPr>
            <a:r>
              <a:rPr lang="en-NZ" sz="4400" dirty="0">
                <a:latin typeface="Algerian" panose="04020705040A02060702" pitchFamily="82" charset="0"/>
              </a:rPr>
              <a:t>Passion</a:t>
            </a:r>
          </a:p>
        </p:txBody>
      </p:sp>
      <p:pic>
        <p:nvPicPr>
          <p:cNvPr id="6" name="Content Placeholder 13">
            <a:extLst>
              <a:ext uri="{FF2B5EF4-FFF2-40B4-BE49-F238E27FC236}">
                <a16:creationId xmlns:a16="http://schemas.microsoft.com/office/drawing/2014/main" id="{B54CDBF6-A6AB-4EA2-9FA6-FB33CFA388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6848" y="510132"/>
            <a:ext cx="6387152" cy="715619"/>
          </a:xfrm>
          <a:prstGeom prst="rect">
            <a:avLst/>
          </a:prstGeom>
        </p:spPr>
      </p:pic>
      <p:sp>
        <p:nvSpPr>
          <p:cNvPr id="9" name="TextBox 8">
            <a:extLst>
              <a:ext uri="{FF2B5EF4-FFF2-40B4-BE49-F238E27FC236}">
                <a16:creationId xmlns:a16="http://schemas.microsoft.com/office/drawing/2014/main" id="{BD0D2E00-C157-42CF-95EC-B2B42C0A1CD5}"/>
              </a:ext>
            </a:extLst>
          </p:cNvPr>
          <p:cNvSpPr txBox="1"/>
          <p:nvPr/>
        </p:nvSpPr>
        <p:spPr>
          <a:xfrm>
            <a:off x="437581" y="2608141"/>
            <a:ext cx="2033837" cy="3970318"/>
          </a:xfrm>
          <a:prstGeom prst="rect">
            <a:avLst/>
          </a:prstGeom>
          <a:noFill/>
        </p:spPr>
        <p:txBody>
          <a:bodyPr wrap="square">
            <a:spAutoFit/>
          </a:bodyPr>
          <a:lstStyle/>
          <a:p>
            <a:r>
              <a:rPr lang="en-NZ" sz="2800" b="0" dirty="0"/>
              <a:t>When you enjoy something, it shows  that it is supremely valuable and glorious to you.</a:t>
            </a:r>
          </a:p>
        </p:txBody>
      </p:sp>
    </p:spTree>
    <p:extLst>
      <p:ext uri="{BB962C8B-B14F-4D97-AF65-F5344CB8AC3E}">
        <p14:creationId xmlns:p14="http://schemas.microsoft.com/office/powerpoint/2010/main" val="39940110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eviticus 26:13 I AM The Lord Your God (white)">
            <a:extLst>
              <a:ext uri="{FF2B5EF4-FFF2-40B4-BE49-F238E27FC236}">
                <a16:creationId xmlns:a16="http://schemas.microsoft.com/office/drawing/2014/main" id="{E8232ACD-EE02-4149-973A-B184C8A4F5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054" y="1119366"/>
            <a:ext cx="7180192" cy="538514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2F2B27E8-4A9B-45CD-A993-2A465BBFBA23}"/>
              </a:ext>
            </a:extLst>
          </p:cNvPr>
          <p:cNvSpPr txBox="1">
            <a:spLocks/>
          </p:cNvSpPr>
          <p:nvPr/>
        </p:nvSpPr>
        <p:spPr>
          <a:xfrm>
            <a:off x="0" y="0"/>
            <a:ext cx="9144000" cy="49131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dirty="0"/>
              <a:t>There is Still Only One…</a:t>
            </a:r>
          </a:p>
        </p:txBody>
      </p:sp>
    </p:spTree>
    <p:extLst>
      <p:ext uri="{BB962C8B-B14F-4D97-AF65-F5344CB8AC3E}">
        <p14:creationId xmlns:p14="http://schemas.microsoft.com/office/powerpoint/2010/main" val="37155868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1319"/>
            <a:ext cx="8924160" cy="2547878"/>
          </a:xfrm>
        </p:spPr>
        <p:style>
          <a:lnRef idx="2">
            <a:schemeClr val="dk1">
              <a:shade val="50000"/>
            </a:schemeClr>
          </a:lnRef>
          <a:fillRef idx="1">
            <a:schemeClr val="dk1"/>
          </a:fillRef>
          <a:effectRef idx="0">
            <a:schemeClr val="dk1"/>
          </a:effectRef>
          <a:fontRef idx="minor">
            <a:schemeClr val="lt1"/>
          </a:fontRef>
        </p:style>
        <p:txBody>
          <a:bodyPr>
            <a:noAutofit/>
          </a:bodyPr>
          <a:lstStyle/>
          <a:p>
            <a:pPr algn="ctr"/>
            <a:r>
              <a:rPr lang="en-NZ" sz="2800" b="1" dirty="0">
                <a:solidFill>
                  <a:srgbClr val="FFFF00"/>
                </a:solidFill>
              </a:rPr>
              <a:t>Matthew 28:19-20</a:t>
            </a:r>
            <a:br>
              <a:rPr lang="en-NZ" sz="2800" b="1" dirty="0">
                <a:solidFill>
                  <a:srgbClr val="FFFF00"/>
                </a:solidFill>
              </a:rPr>
            </a:br>
            <a:r>
              <a:rPr lang="en-NZ" sz="2800" b="1" baseline="30000" dirty="0">
                <a:solidFill>
                  <a:srgbClr val="FFFF00"/>
                </a:solidFill>
              </a:rPr>
              <a:t>19 </a:t>
            </a:r>
            <a:r>
              <a:rPr lang="en-NZ" sz="2800" b="1" dirty="0">
                <a:solidFill>
                  <a:srgbClr val="FFFF00"/>
                </a:solidFill>
              </a:rPr>
              <a:t>Therefore go and make disciples of all nations, baptizing them in the name of the Father and of the Son and of the Holy Spirit, </a:t>
            </a:r>
            <a:r>
              <a:rPr lang="en-NZ" sz="2800" b="1" baseline="30000" dirty="0">
                <a:solidFill>
                  <a:srgbClr val="FFFF00"/>
                </a:solidFill>
              </a:rPr>
              <a:t>20 </a:t>
            </a:r>
            <a:r>
              <a:rPr lang="en-NZ" sz="2800" b="1" dirty="0">
                <a:solidFill>
                  <a:srgbClr val="FFFF00"/>
                </a:solidFill>
              </a:rPr>
              <a:t>and teaching them to obey everything I have commanded you. And surely I am with you always, to the very end of the age.”  (NIV)</a:t>
            </a:r>
            <a:endParaRPr lang="en-US" sz="2800" b="1" dirty="0">
              <a:solidFill>
                <a:srgbClr val="FFFF00"/>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8879" y="3339251"/>
            <a:ext cx="6268333" cy="3027430"/>
          </a:xfrm>
        </p:spPr>
      </p:pic>
      <p:sp>
        <p:nvSpPr>
          <p:cNvPr id="4" name="Content Placeholder 2">
            <a:extLst>
              <a:ext uri="{FF2B5EF4-FFF2-40B4-BE49-F238E27FC236}">
                <a16:creationId xmlns:a16="http://schemas.microsoft.com/office/drawing/2014/main" id="{A31A3868-8164-421C-A0E0-F4EF3261FC7F}"/>
              </a:ext>
            </a:extLst>
          </p:cNvPr>
          <p:cNvSpPr txBox="1">
            <a:spLocks/>
          </p:cNvSpPr>
          <p:nvPr/>
        </p:nvSpPr>
        <p:spPr>
          <a:xfrm>
            <a:off x="0" y="0"/>
            <a:ext cx="9144000" cy="49131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dirty="0"/>
              <a:t>There is Still Only One…</a:t>
            </a:r>
          </a:p>
        </p:txBody>
      </p:sp>
    </p:spTree>
    <p:extLst>
      <p:ext uri="{BB962C8B-B14F-4D97-AF65-F5344CB8AC3E}">
        <p14:creationId xmlns:p14="http://schemas.microsoft.com/office/powerpoint/2010/main" val="2855154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453981-D396-4E27-84E2-13E1C451C6F6}"/>
              </a:ext>
            </a:extLst>
          </p:cNvPr>
          <p:cNvSpPr>
            <a:spLocks noGrp="1"/>
          </p:cNvSpPr>
          <p:nvPr>
            <p:ph sz="half" idx="1"/>
          </p:nvPr>
        </p:nvSpPr>
        <p:spPr>
          <a:xfrm>
            <a:off x="437581" y="982638"/>
            <a:ext cx="2578574" cy="941696"/>
          </a:xfrm>
        </p:spPr>
        <p:txBody>
          <a:bodyPr>
            <a:normAutofit lnSpcReduction="10000"/>
          </a:bodyPr>
          <a:lstStyle/>
          <a:p>
            <a:r>
              <a:rPr lang="en-NZ" sz="4400" dirty="0">
                <a:latin typeface="Algerian" panose="04020705040A02060702" pitchFamily="82" charset="0"/>
              </a:rPr>
              <a:t>Gospel</a:t>
            </a:r>
          </a:p>
        </p:txBody>
      </p:sp>
      <p:sp>
        <p:nvSpPr>
          <p:cNvPr id="4" name="Content Placeholder 3">
            <a:extLst>
              <a:ext uri="{FF2B5EF4-FFF2-40B4-BE49-F238E27FC236}">
                <a16:creationId xmlns:a16="http://schemas.microsoft.com/office/drawing/2014/main" id="{E3DB1C2A-518E-4BED-81AC-7792B97A4188}"/>
              </a:ext>
            </a:extLst>
          </p:cNvPr>
          <p:cNvSpPr>
            <a:spLocks noGrp="1"/>
          </p:cNvSpPr>
          <p:nvPr>
            <p:ph sz="half" idx="2"/>
          </p:nvPr>
        </p:nvSpPr>
        <p:spPr>
          <a:xfrm>
            <a:off x="259307" y="2497308"/>
            <a:ext cx="8884693" cy="4360692"/>
          </a:xfrm>
        </p:spPr>
        <p:txBody>
          <a:bodyPr>
            <a:normAutofit lnSpcReduction="10000"/>
          </a:bodyPr>
          <a:lstStyle/>
          <a:p>
            <a:pPr marL="0" indent="0">
              <a:lnSpc>
                <a:spcPct val="60000"/>
              </a:lnSpc>
              <a:buNone/>
            </a:pPr>
            <a:r>
              <a:rPr lang="en-NZ" spc="-100" dirty="0">
                <a:solidFill>
                  <a:schemeClr val="tx1"/>
                </a:solidFill>
              </a:rPr>
              <a:t>1 Corinthians 15:1-4 </a:t>
            </a:r>
          </a:p>
          <a:p>
            <a:pPr marL="0" indent="0">
              <a:lnSpc>
                <a:spcPct val="60000"/>
              </a:lnSpc>
              <a:buNone/>
            </a:pPr>
            <a:r>
              <a:rPr lang="en-NZ" b="1" spc="-100" dirty="0">
                <a:solidFill>
                  <a:schemeClr val="tx1"/>
                </a:solidFill>
              </a:rPr>
              <a:t>Now I make known to you, brethren, </a:t>
            </a:r>
          </a:p>
          <a:p>
            <a:pPr marL="0" indent="0">
              <a:lnSpc>
                <a:spcPct val="60000"/>
              </a:lnSpc>
              <a:buNone/>
            </a:pPr>
            <a:r>
              <a:rPr lang="en-NZ" spc="-100" dirty="0">
                <a:solidFill>
                  <a:schemeClr val="bg1"/>
                </a:solidFill>
              </a:rPr>
              <a:t>the gospel which I preached to you, which also you received, </a:t>
            </a:r>
          </a:p>
          <a:p>
            <a:pPr marL="0" indent="0">
              <a:lnSpc>
                <a:spcPct val="60000"/>
              </a:lnSpc>
              <a:buNone/>
            </a:pPr>
            <a:r>
              <a:rPr lang="en-NZ" spc="-100" dirty="0">
                <a:solidFill>
                  <a:schemeClr val="bg1"/>
                </a:solidFill>
              </a:rPr>
              <a:t>in which also you stand,</a:t>
            </a:r>
          </a:p>
          <a:p>
            <a:pPr marL="0" indent="0">
              <a:lnSpc>
                <a:spcPct val="60000"/>
              </a:lnSpc>
              <a:buNone/>
            </a:pPr>
            <a:r>
              <a:rPr lang="en-NZ" b="1" spc="-100" baseline="30000" dirty="0">
                <a:solidFill>
                  <a:schemeClr val="bg1"/>
                </a:solidFill>
              </a:rPr>
              <a:t>2</a:t>
            </a:r>
            <a:r>
              <a:rPr lang="en-NZ" spc="-100" dirty="0">
                <a:solidFill>
                  <a:schemeClr val="bg1"/>
                </a:solidFill>
              </a:rPr>
              <a:t>by which also you are saved, </a:t>
            </a:r>
          </a:p>
          <a:p>
            <a:pPr marL="0" indent="0">
              <a:lnSpc>
                <a:spcPct val="60000"/>
              </a:lnSpc>
              <a:buNone/>
            </a:pPr>
            <a:r>
              <a:rPr lang="en-NZ" spc="-100" dirty="0">
                <a:solidFill>
                  <a:schemeClr val="bg1"/>
                </a:solidFill>
              </a:rPr>
              <a:t>if you hold fast the word which I preached to you, </a:t>
            </a:r>
          </a:p>
          <a:p>
            <a:pPr marL="0" indent="0">
              <a:lnSpc>
                <a:spcPct val="60000"/>
              </a:lnSpc>
              <a:buNone/>
            </a:pPr>
            <a:r>
              <a:rPr lang="en-NZ" spc="-100" dirty="0">
                <a:solidFill>
                  <a:schemeClr val="bg1"/>
                </a:solidFill>
              </a:rPr>
              <a:t>unless you believed in vain.</a:t>
            </a:r>
          </a:p>
          <a:p>
            <a:pPr marL="0" indent="0">
              <a:lnSpc>
                <a:spcPct val="60000"/>
              </a:lnSpc>
              <a:buNone/>
            </a:pPr>
            <a:r>
              <a:rPr lang="en-NZ" b="1" spc="-100" baseline="30000" dirty="0">
                <a:solidFill>
                  <a:schemeClr val="bg1"/>
                </a:solidFill>
              </a:rPr>
              <a:t>3</a:t>
            </a:r>
            <a:r>
              <a:rPr lang="en-NZ" spc="-100" dirty="0">
                <a:solidFill>
                  <a:schemeClr val="bg1"/>
                </a:solidFill>
              </a:rPr>
              <a:t>For I delivered to you as of first importance what I also received, </a:t>
            </a:r>
          </a:p>
          <a:p>
            <a:pPr marL="0" indent="0">
              <a:lnSpc>
                <a:spcPct val="60000"/>
              </a:lnSpc>
              <a:buNone/>
            </a:pPr>
            <a:r>
              <a:rPr lang="en-NZ" spc="-100" dirty="0">
                <a:solidFill>
                  <a:schemeClr val="bg1"/>
                </a:solidFill>
              </a:rPr>
              <a:t>that Christ died for our sins according to the Scriptures, </a:t>
            </a:r>
          </a:p>
          <a:p>
            <a:pPr marL="0" indent="0">
              <a:lnSpc>
                <a:spcPct val="60000"/>
              </a:lnSpc>
              <a:buNone/>
            </a:pPr>
            <a:r>
              <a:rPr lang="en-NZ" b="1" spc="-100" baseline="30000" dirty="0">
                <a:solidFill>
                  <a:schemeClr val="bg1"/>
                </a:solidFill>
              </a:rPr>
              <a:t>4</a:t>
            </a:r>
            <a:r>
              <a:rPr lang="en-NZ" spc="-100" dirty="0">
                <a:solidFill>
                  <a:schemeClr val="bg1"/>
                </a:solidFill>
              </a:rPr>
              <a:t>and that He was buried, </a:t>
            </a:r>
          </a:p>
          <a:p>
            <a:pPr marL="0" indent="0">
              <a:lnSpc>
                <a:spcPct val="60000"/>
              </a:lnSpc>
              <a:buNone/>
            </a:pPr>
            <a:r>
              <a:rPr lang="en-NZ" spc="-100" dirty="0">
                <a:solidFill>
                  <a:schemeClr val="bg1"/>
                </a:solidFill>
              </a:rPr>
              <a:t>and that He was raised on the third day </a:t>
            </a:r>
          </a:p>
          <a:p>
            <a:pPr marL="0" indent="0">
              <a:lnSpc>
                <a:spcPct val="60000"/>
              </a:lnSpc>
              <a:buNone/>
            </a:pPr>
            <a:r>
              <a:rPr lang="en-NZ" spc="-100" dirty="0">
                <a:solidFill>
                  <a:schemeClr val="bg1"/>
                </a:solidFill>
              </a:rPr>
              <a:t>according to the Scriptures, </a:t>
            </a:r>
            <a:r>
              <a:rPr lang="en-NZ" sz="1500" spc="-100" dirty="0">
                <a:solidFill>
                  <a:schemeClr val="bg1"/>
                </a:solidFill>
              </a:rPr>
              <a:t>(NASB)</a:t>
            </a:r>
          </a:p>
        </p:txBody>
      </p:sp>
      <p:sp>
        <p:nvSpPr>
          <p:cNvPr id="5" name="Content Placeholder 2">
            <a:extLst>
              <a:ext uri="{FF2B5EF4-FFF2-40B4-BE49-F238E27FC236}">
                <a16:creationId xmlns:a16="http://schemas.microsoft.com/office/drawing/2014/main" id="{684A0474-FCE2-4A33-8C72-C397E386831D}"/>
              </a:ext>
            </a:extLst>
          </p:cNvPr>
          <p:cNvSpPr txBox="1">
            <a:spLocks/>
          </p:cNvSpPr>
          <p:nvPr/>
        </p:nvSpPr>
        <p:spPr>
          <a:xfrm>
            <a:off x="0" y="0"/>
            <a:ext cx="9144000" cy="49131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a:t>There is Still Only One…</a:t>
            </a:r>
            <a:endParaRPr lang="en-NZ" dirty="0"/>
          </a:p>
        </p:txBody>
      </p:sp>
      <p:pic>
        <p:nvPicPr>
          <p:cNvPr id="6" name="Content Placeholder 9">
            <a:extLst>
              <a:ext uri="{FF2B5EF4-FFF2-40B4-BE49-F238E27FC236}">
                <a16:creationId xmlns:a16="http://schemas.microsoft.com/office/drawing/2014/main" id="{28197A6F-69F9-4710-B44E-E4D6CBA6B6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1690" y="491320"/>
            <a:ext cx="6032310" cy="1953490"/>
          </a:xfrm>
          <a:prstGeom prst="rect">
            <a:avLst/>
          </a:prstGeom>
        </p:spPr>
      </p:pic>
    </p:spTree>
    <p:extLst>
      <p:ext uri="{BB962C8B-B14F-4D97-AF65-F5344CB8AC3E}">
        <p14:creationId xmlns:p14="http://schemas.microsoft.com/office/powerpoint/2010/main" val="257107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453981-D396-4E27-84E2-13E1C451C6F6}"/>
              </a:ext>
            </a:extLst>
          </p:cNvPr>
          <p:cNvSpPr>
            <a:spLocks noGrp="1"/>
          </p:cNvSpPr>
          <p:nvPr>
            <p:ph sz="half" idx="1"/>
          </p:nvPr>
        </p:nvSpPr>
        <p:spPr>
          <a:xfrm>
            <a:off x="437581" y="982638"/>
            <a:ext cx="2578574" cy="941696"/>
          </a:xfrm>
        </p:spPr>
        <p:txBody>
          <a:bodyPr>
            <a:normAutofit lnSpcReduction="10000"/>
          </a:bodyPr>
          <a:lstStyle/>
          <a:p>
            <a:r>
              <a:rPr lang="en-NZ" sz="4400" dirty="0">
                <a:latin typeface="Algerian" panose="04020705040A02060702" pitchFamily="82" charset="0"/>
              </a:rPr>
              <a:t>Gospel</a:t>
            </a:r>
          </a:p>
        </p:txBody>
      </p:sp>
      <p:sp>
        <p:nvSpPr>
          <p:cNvPr id="4" name="Content Placeholder 3">
            <a:extLst>
              <a:ext uri="{FF2B5EF4-FFF2-40B4-BE49-F238E27FC236}">
                <a16:creationId xmlns:a16="http://schemas.microsoft.com/office/drawing/2014/main" id="{E3DB1C2A-518E-4BED-81AC-7792B97A4188}"/>
              </a:ext>
            </a:extLst>
          </p:cNvPr>
          <p:cNvSpPr>
            <a:spLocks noGrp="1"/>
          </p:cNvSpPr>
          <p:nvPr>
            <p:ph sz="half" idx="2"/>
          </p:nvPr>
        </p:nvSpPr>
        <p:spPr>
          <a:xfrm>
            <a:off x="259307" y="2497308"/>
            <a:ext cx="8884693" cy="4360692"/>
          </a:xfrm>
        </p:spPr>
        <p:txBody>
          <a:bodyPr>
            <a:normAutofit lnSpcReduction="10000"/>
          </a:bodyPr>
          <a:lstStyle/>
          <a:p>
            <a:pPr marL="0" indent="0">
              <a:lnSpc>
                <a:spcPct val="60000"/>
              </a:lnSpc>
              <a:buNone/>
            </a:pPr>
            <a:r>
              <a:rPr lang="en-NZ" spc="-100" dirty="0">
                <a:solidFill>
                  <a:schemeClr val="tx1"/>
                </a:solidFill>
              </a:rPr>
              <a:t>1 Corinthians 15:1-4 </a:t>
            </a:r>
          </a:p>
          <a:p>
            <a:pPr marL="0" indent="0">
              <a:lnSpc>
                <a:spcPct val="60000"/>
              </a:lnSpc>
              <a:buNone/>
            </a:pPr>
            <a:r>
              <a:rPr lang="en-NZ" spc="-100" dirty="0">
                <a:solidFill>
                  <a:schemeClr val="tx1"/>
                </a:solidFill>
              </a:rPr>
              <a:t>Now I make known to you, brethren, </a:t>
            </a:r>
          </a:p>
          <a:p>
            <a:pPr marL="0" indent="0">
              <a:lnSpc>
                <a:spcPct val="60000"/>
              </a:lnSpc>
              <a:buNone/>
            </a:pPr>
            <a:r>
              <a:rPr lang="en-NZ" b="1" spc="-100" dirty="0">
                <a:solidFill>
                  <a:schemeClr val="tx1"/>
                </a:solidFill>
              </a:rPr>
              <a:t>the gospel which I preached to you, which also you received, </a:t>
            </a:r>
          </a:p>
          <a:p>
            <a:pPr marL="0" indent="0">
              <a:lnSpc>
                <a:spcPct val="60000"/>
              </a:lnSpc>
              <a:buNone/>
            </a:pPr>
            <a:r>
              <a:rPr lang="en-NZ" spc="-100" dirty="0">
                <a:solidFill>
                  <a:schemeClr val="bg1"/>
                </a:solidFill>
              </a:rPr>
              <a:t>in which also you stand,</a:t>
            </a:r>
          </a:p>
          <a:p>
            <a:pPr marL="0" indent="0">
              <a:lnSpc>
                <a:spcPct val="60000"/>
              </a:lnSpc>
              <a:buNone/>
            </a:pPr>
            <a:r>
              <a:rPr lang="en-NZ" b="1" spc="-100" baseline="30000" dirty="0">
                <a:solidFill>
                  <a:schemeClr val="bg1"/>
                </a:solidFill>
              </a:rPr>
              <a:t>2</a:t>
            </a:r>
            <a:r>
              <a:rPr lang="en-NZ" spc="-100" dirty="0">
                <a:solidFill>
                  <a:schemeClr val="bg1"/>
                </a:solidFill>
              </a:rPr>
              <a:t>by which also you are saved, </a:t>
            </a:r>
          </a:p>
          <a:p>
            <a:pPr marL="0" indent="0">
              <a:lnSpc>
                <a:spcPct val="60000"/>
              </a:lnSpc>
              <a:buNone/>
            </a:pPr>
            <a:r>
              <a:rPr lang="en-NZ" spc="-100" dirty="0">
                <a:solidFill>
                  <a:schemeClr val="bg1"/>
                </a:solidFill>
              </a:rPr>
              <a:t>if you hold fast the word which I preached to you, </a:t>
            </a:r>
          </a:p>
          <a:p>
            <a:pPr marL="0" indent="0">
              <a:lnSpc>
                <a:spcPct val="60000"/>
              </a:lnSpc>
              <a:buNone/>
            </a:pPr>
            <a:r>
              <a:rPr lang="en-NZ" spc="-100" dirty="0">
                <a:solidFill>
                  <a:schemeClr val="bg1"/>
                </a:solidFill>
              </a:rPr>
              <a:t>unless you believed in vain.</a:t>
            </a:r>
          </a:p>
          <a:p>
            <a:pPr marL="0" indent="0">
              <a:lnSpc>
                <a:spcPct val="60000"/>
              </a:lnSpc>
              <a:buNone/>
            </a:pPr>
            <a:r>
              <a:rPr lang="en-NZ" b="1" spc="-100" baseline="30000" dirty="0">
                <a:solidFill>
                  <a:schemeClr val="bg1"/>
                </a:solidFill>
              </a:rPr>
              <a:t>3</a:t>
            </a:r>
            <a:r>
              <a:rPr lang="en-NZ" spc="-100" dirty="0">
                <a:solidFill>
                  <a:schemeClr val="bg1"/>
                </a:solidFill>
              </a:rPr>
              <a:t>For I delivered to you as of first importance what I also received, </a:t>
            </a:r>
          </a:p>
          <a:p>
            <a:pPr marL="0" indent="0">
              <a:lnSpc>
                <a:spcPct val="60000"/>
              </a:lnSpc>
              <a:buNone/>
            </a:pPr>
            <a:r>
              <a:rPr lang="en-NZ" spc="-100" dirty="0">
                <a:solidFill>
                  <a:schemeClr val="bg1"/>
                </a:solidFill>
              </a:rPr>
              <a:t>that Christ died for our sins according to the Scriptures, </a:t>
            </a:r>
          </a:p>
          <a:p>
            <a:pPr marL="0" indent="0">
              <a:lnSpc>
                <a:spcPct val="60000"/>
              </a:lnSpc>
              <a:buNone/>
            </a:pPr>
            <a:r>
              <a:rPr lang="en-NZ" b="1" spc="-100" baseline="30000" dirty="0">
                <a:solidFill>
                  <a:schemeClr val="bg1"/>
                </a:solidFill>
              </a:rPr>
              <a:t>4</a:t>
            </a:r>
            <a:r>
              <a:rPr lang="en-NZ" spc="-100" dirty="0">
                <a:solidFill>
                  <a:schemeClr val="bg1"/>
                </a:solidFill>
              </a:rPr>
              <a:t>and that He was buried, </a:t>
            </a:r>
          </a:p>
          <a:p>
            <a:pPr marL="0" indent="0">
              <a:lnSpc>
                <a:spcPct val="60000"/>
              </a:lnSpc>
              <a:buNone/>
            </a:pPr>
            <a:r>
              <a:rPr lang="en-NZ" spc="-100" dirty="0">
                <a:solidFill>
                  <a:schemeClr val="bg1"/>
                </a:solidFill>
              </a:rPr>
              <a:t>and that He was raised on the third day </a:t>
            </a:r>
          </a:p>
          <a:p>
            <a:pPr marL="0" indent="0">
              <a:lnSpc>
                <a:spcPct val="60000"/>
              </a:lnSpc>
              <a:buNone/>
            </a:pPr>
            <a:r>
              <a:rPr lang="en-NZ" spc="-100" dirty="0">
                <a:solidFill>
                  <a:schemeClr val="bg1"/>
                </a:solidFill>
              </a:rPr>
              <a:t>according to the Scriptures, </a:t>
            </a:r>
            <a:r>
              <a:rPr lang="en-NZ" sz="1500" spc="-100" dirty="0">
                <a:solidFill>
                  <a:schemeClr val="bg1"/>
                </a:solidFill>
              </a:rPr>
              <a:t>(NASB)</a:t>
            </a:r>
          </a:p>
        </p:txBody>
      </p:sp>
      <p:sp>
        <p:nvSpPr>
          <p:cNvPr id="5" name="Content Placeholder 2">
            <a:extLst>
              <a:ext uri="{FF2B5EF4-FFF2-40B4-BE49-F238E27FC236}">
                <a16:creationId xmlns:a16="http://schemas.microsoft.com/office/drawing/2014/main" id="{684A0474-FCE2-4A33-8C72-C397E386831D}"/>
              </a:ext>
            </a:extLst>
          </p:cNvPr>
          <p:cNvSpPr txBox="1">
            <a:spLocks/>
          </p:cNvSpPr>
          <p:nvPr/>
        </p:nvSpPr>
        <p:spPr>
          <a:xfrm>
            <a:off x="0" y="0"/>
            <a:ext cx="9144000" cy="49131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a:t>There is Still Only One…</a:t>
            </a:r>
            <a:endParaRPr lang="en-NZ" dirty="0"/>
          </a:p>
        </p:txBody>
      </p:sp>
      <p:pic>
        <p:nvPicPr>
          <p:cNvPr id="6" name="Content Placeholder 9">
            <a:extLst>
              <a:ext uri="{FF2B5EF4-FFF2-40B4-BE49-F238E27FC236}">
                <a16:creationId xmlns:a16="http://schemas.microsoft.com/office/drawing/2014/main" id="{28197A6F-69F9-4710-B44E-E4D6CBA6B6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1690" y="491320"/>
            <a:ext cx="6032310" cy="1953490"/>
          </a:xfrm>
          <a:prstGeom prst="rect">
            <a:avLst/>
          </a:prstGeom>
        </p:spPr>
      </p:pic>
    </p:spTree>
    <p:extLst>
      <p:ext uri="{BB962C8B-B14F-4D97-AF65-F5344CB8AC3E}">
        <p14:creationId xmlns:p14="http://schemas.microsoft.com/office/powerpoint/2010/main" val="3558772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453981-D396-4E27-84E2-13E1C451C6F6}"/>
              </a:ext>
            </a:extLst>
          </p:cNvPr>
          <p:cNvSpPr>
            <a:spLocks noGrp="1"/>
          </p:cNvSpPr>
          <p:nvPr>
            <p:ph sz="half" idx="1"/>
          </p:nvPr>
        </p:nvSpPr>
        <p:spPr>
          <a:xfrm>
            <a:off x="437581" y="982638"/>
            <a:ext cx="2578574" cy="941696"/>
          </a:xfrm>
        </p:spPr>
        <p:txBody>
          <a:bodyPr>
            <a:normAutofit lnSpcReduction="10000"/>
          </a:bodyPr>
          <a:lstStyle/>
          <a:p>
            <a:r>
              <a:rPr lang="en-NZ" sz="4400" dirty="0">
                <a:latin typeface="Algerian" panose="04020705040A02060702" pitchFamily="82" charset="0"/>
              </a:rPr>
              <a:t>Gospel</a:t>
            </a:r>
          </a:p>
        </p:txBody>
      </p:sp>
      <p:sp>
        <p:nvSpPr>
          <p:cNvPr id="4" name="Content Placeholder 3">
            <a:extLst>
              <a:ext uri="{FF2B5EF4-FFF2-40B4-BE49-F238E27FC236}">
                <a16:creationId xmlns:a16="http://schemas.microsoft.com/office/drawing/2014/main" id="{E3DB1C2A-518E-4BED-81AC-7792B97A4188}"/>
              </a:ext>
            </a:extLst>
          </p:cNvPr>
          <p:cNvSpPr>
            <a:spLocks noGrp="1"/>
          </p:cNvSpPr>
          <p:nvPr>
            <p:ph sz="half" idx="2"/>
          </p:nvPr>
        </p:nvSpPr>
        <p:spPr>
          <a:xfrm>
            <a:off x="259307" y="2497308"/>
            <a:ext cx="8884693" cy="4360692"/>
          </a:xfrm>
        </p:spPr>
        <p:txBody>
          <a:bodyPr>
            <a:normAutofit lnSpcReduction="10000"/>
          </a:bodyPr>
          <a:lstStyle/>
          <a:p>
            <a:pPr marL="0" indent="0">
              <a:lnSpc>
                <a:spcPct val="60000"/>
              </a:lnSpc>
              <a:buNone/>
            </a:pPr>
            <a:r>
              <a:rPr lang="en-NZ" spc="-100" dirty="0">
                <a:solidFill>
                  <a:schemeClr val="tx1"/>
                </a:solidFill>
              </a:rPr>
              <a:t>1 Corinthians 15:1-4 </a:t>
            </a:r>
          </a:p>
          <a:p>
            <a:pPr marL="0" indent="0">
              <a:lnSpc>
                <a:spcPct val="60000"/>
              </a:lnSpc>
              <a:buNone/>
            </a:pPr>
            <a:r>
              <a:rPr lang="en-NZ" spc="-100" dirty="0">
                <a:solidFill>
                  <a:schemeClr val="tx1"/>
                </a:solidFill>
              </a:rPr>
              <a:t>Now I make known to you, brethren, </a:t>
            </a:r>
          </a:p>
          <a:p>
            <a:pPr marL="0" indent="0">
              <a:lnSpc>
                <a:spcPct val="60000"/>
              </a:lnSpc>
              <a:buNone/>
            </a:pPr>
            <a:r>
              <a:rPr lang="en-NZ" spc="-100" dirty="0">
                <a:solidFill>
                  <a:schemeClr val="tx1"/>
                </a:solidFill>
              </a:rPr>
              <a:t>the gospel which I preached to you, which also you received, </a:t>
            </a:r>
          </a:p>
          <a:p>
            <a:pPr marL="0" indent="0">
              <a:lnSpc>
                <a:spcPct val="60000"/>
              </a:lnSpc>
              <a:buNone/>
            </a:pPr>
            <a:r>
              <a:rPr lang="en-NZ" b="1" spc="-100" dirty="0">
                <a:solidFill>
                  <a:schemeClr val="tx1"/>
                </a:solidFill>
              </a:rPr>
              <a:t>in which also you stand,</a:t>
            </a:r>
          </a:p>
          <a:p>
            <a:pPr marL="0" indent="0">
              <a:lnSpc>
                <a:spcPct val="60000"/>
              </a:lnSpc>
              <a:buNone/>
            </a:pPr>
            <a:r>
              <a:rPr lang="en-NZ" b="1" spc="-100" baseline="30000" dirty="0">
                <a:solidFill>
                  <a:schemeClr val="bg1"/>
                </a:solidFill>
              </a:rPr>
              <a:t>2</a:t>
            </a:r>
            <a:r>
              <a:rPr lang="en-NZ" spc="-100" dirty="0">
                <a:solidFill>
                  <a:schemeClr val="bg1"/>
                </a:solidFill>
              </a:rPr>
              <a:t>by which also you are saved, </a:t>
            </a:r>
          </a:p>
          <a:p>
            <a:pPr marL="0" indent="0">
              <a:lnSpc>
                <a:spcPct val="60000"/>
              </a:lnSpc>
              <a:buNone/>
            </a:pPr>
            <a:r>
              <a:rPr lang="en-NZ" spc="-100" dirty="0">
                <a:solidFill>
                  <a:schemeClr val="bg1"/>
                </a:solidFill>
              </a:rPr>
              <a:t>if you hold fast the word which I preached to you, </a:t>
            </a:r>
          </a:p>
          <a:p>
            <a:pPr marL="0" indent="0">
              <a:lnSpc>
                <a:spcPct val="60000"/>
              </a:lnSpc>
              <a:buNone/>
            </a:pPr>
            <a:r>
              <a:rPr lang="en-NZ" spc="-100" dirty="0">
                <a:solidFill>
                  <a:schemeClr val="bg1"/>
                </a:solidFill>
              </a:rPr>
              <a:t>unless you believed in vain.</a:t>
            </a:r>
          </a:p>
          <a:p>
            <a:pPr marL="0" indent="0">
              <a:lnSpc>
                <a:spcPct val="60000"/>
              </a:lnSpc>
              <a:buNone/>
            </a:pPr>
            <a:r>
              <a:rPr lang="en-NZ" b="1" spc="-100" baseline="30000" dirty="0">
                <a:solidFill>
                  <a:schemeClr val="bg1"/>
                </a:solidFill>
              </a:rPr>
              <a:t>3</a:t>
            </a:r>
            <a:r>
              <a:rPr lang="en-NZ" spc="-100" dirty="0">
                <a:solidFill>
                  <a:schemeClr val="bg1"/>
                </a:solidFill>
              </a:rPr>
              <a:t>For I delivered to you as of first importance what I also received, </a:t>
            </a:r>
          </a:p>
          <a:p>
            <a:pPr marL="0" indent="0">
              <a:lnSpc>
                <a:spcPct val="60000"/>
              </a:lnSpc>
              <a:buNone/>
            </a:pPr>
            <a:r>
              <a:rPr lang="en-NZ" spc="-100" dirty="0">
                <a:solidFill>
                  <a:schemeClr val="bg1"/>
                </a:solidFill>
              </a:rPr>
              <a:t>that Christ died for our sins according to the Scriptures, </a:t>
            </a:r>
          </a:p>
          <a:p>
            <a:pPr marL="0" indent="0">
              <a:lnSpc>
                <a:spcPct val="60000"/>
              </a:lnSpc>
              <a:buNone/>
            </a:pPr>
            <a:r>
              <a:rPr lang="en-NZ" b="1" spc="-100" baseline="30000" dirty="0">
                <a:solidFill>
                  <a:schemeClr val="bg1"/>
                </a:solidFill>
              </a:rPr>
              <a:t>4</a:t>
            </a:r>
            <a:r>
              <a:rPr lang="en-NZ" spc="-100" dirty="0">
                <a:solidFill>
                  <a:schemeClr val="bg1"/>
                </a:solidFill>
              </a:rPr>
              <a:t>and that He was buried, </a:t>
            </a:r>
          </a:p>
          <a:p>
            <a:pPr marL="0" indent="0">
              <a:lnSpc>
                <a:spcPct val="60000"/>
              </a:lnSpc>
              <a:buNone/>
            </a:pPr>
            <a:r>
              <a:rPr lang="en-NZ" spc="-100" dirty="0">
                <a:solidFill>
                  <a:schemeClr val="bg1"/>
                </a:solidFill>
              </a:rPr>
              <a:t>and that He was raised on the third day </a:t>
            </a:r>
          </a:p>
          <a:p>
            <a:pPr marL="0" indent="0">
              <a:lnSpc>
                <a:spcPct val="60000"/>
              </a:lnSpc>
              <a:buNone/>
            </a:pPr>
            <a:r>
              <a:rPr lang="en-NZ" spc="-100" dirty="0">
                <a:solidFill>
                  <a:schemeClr val="bg1"/>
                </a:solidFill>
              </a:rPr>
              <a:t>according to the Scriptures, </a:t>
            </a:r>
            <a:r>
              <a:rPr lang="en-NZ" sz="1500" spc="-100" dirty="0">
                <a:solidFill>
                  <a:schemeClr val="bg1"/>
                </a:solidFill>
              </a:rPr>
              <a:t>(NASB)</a:t>
            </a:r>
          </a:p>
        </p:txBody>
      </p:sp>
      <p:sp>
        <p:nvSpPr>
          <p:cNvPr id="5" name="Content Placeholder 2">
            <a:extLst>
              <a:ext uri="{FF2B5EF4-FFF2-40B4-BE49-F238E27FC236}">
                <a16:creationId xmlns:a16="http://schemas.microsoft.com/office/drawing/2014/main" id="{684A0474-FCE2-4A33-8C72-C397E386831D}"/>
              </a:ext>
            </a:extLst>
          </p:cNvPr>
          <p:cNvSpPr txBox="1">
            <a:spLocks/>
          </p:cNvSpPr>
          <p:nvPr/>
        </p:nvSpPr>
        <p:spPr>
          <a:xfrm>
            <a:off x="0" y="0"/>
            <a:ext cx="9144000" cy="49131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a:t>There is Still Only One…</a:t>
            </a:r>
            <a:endParaRPr lang="en-NZ" dirty="0"/>
          </a:p>
        </p:txBody>
      </p:sp>
      <p:pic>
        <p:nvPicPr>
          <p:cNvPr id="6" name="Content Placeholder 9">
            <a:extLst>
              <a:ext uri="{FF2B5EF4-FFF2-40B4-BE49-F238E27FC236}">
                <a16:creationId xmlns:a16="http://schemas.microsoft.com/office/drawing/2014/main" id="{28197A6F-69F9-4710-B44E-E4D6CBA6B6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1690" y="491320"/>
            <a:ext cx="6032310" cy="1953490"/>
          </a:xfrm>
          <a:prstGeom prst="rect">
            <a:avLst/>
          </a:prstGeom>
        </p:spPr>
      </p:pic>
    </p:spTree>
    <p:extLst>
      <p:ext uri="{BB962C8B-B14F-4D97-AF65-F5344CB8AC3E}">
        <p14:creationId xmlns:p14="http://schemas.microsoft.com/office/powerpoint/2010/main" val="2508750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453981-D396-4E27-84E2-13E1C451C6F6}"/>
              </a:ext>
            </a:extLst>
          </p:cNvPr>
          <p:cNvSpPr>
            <a:spLocks noGrp="1"/>
          </p:cNvSpPr>
          <p:nvPr>
            <p:ph sz="half" idx="1"/>
          </p:nvPr>
        </p:nvSpPr>
        <p:spPr>
          <a:xfrm>
            <a:off x="437581" y="982638"/>
            <a:ext cx="2578574" cy="941696"/>
          </a:xfrm>
        </p:spPr>
        <p:txBody>
          <a:bodyPr>
            <a:normAutofit lnSpcReduction="10000"/>
          </a:bodyPr>
          <a:lstStyle/>
          <a:p>
            <a:r>
              <a:rPr lang="en-NZ" sz="4400" dirty="0">
                <a:latin typeface="Algerian" panose="04020705040A02060702" pitchFamily="82" charset="0"/>
              </a:rPr>
              <a:t>Gospel</a:t>
            </a:r>
          </a:p>
        </p:txBody>
      </p:sp>
      <p:sp>
        <p:nvSpPr>
          <p:cNvPr id="4" name="Content Placeholder 3">
            <a:extLst>
              <a:ext uri="{FF2B5EF4-FFF2-40B4-BE49-F238E27FC236}">
                <a16:creationId xmlns:a16="http://schemas.microsoft.com/office/drawing/2014/main" id="{E3DB1C2A-518E-4BED-81AC-7792B97A4188}"/>
              </a:ext>
            </a:extLst>
          </p:cNvPr>
          <p:cNvSpPr>
            <a:spLocks noGrp="1"/>
          </p:cNvSpPr>
          <p:nvPr>
            <p:ph sz="half" idx="2"/>
          </p:nvPr>
        </p:nvSpPr>
        <p:spPr>
          <a:xfrm>
            <a:off x="259307" y="2497308"/>
            <a:ext cx="8884693" cy="4360692"/>
          </a:xfrm>
        </p:spPr>
        <p:txBody>
          <a:bodyPr>
            <a:normAutofit lnSpcReduction="10000"/>
          </a:bodyPr>
          <a:lstStyle/>
          <a:p>
            <a:pPr marL="0" indent="0">
              <a:lnSpc>
                <a:spcPct val="60000"/>
              </a:lnSpc>
              <a:buNone/>
            </a:pPr>
            <a:r>
              <a:rPr lang="en-NZ" spc="-100" dirty="0">
                <a:solidFill>
                  <a:schemeClr val="tx1"/>
                </a:solidFill>
              </a:rPr>
              <a:t>1 Corinthians 15:1-4 </a:t>
            </a:r>
          </a:p>
          <a:p>
            <a:pPr marL="0" indent="0">
              <a:lnSpc>
                <a:spcPct val="60000"/>
              </a:lnSpc>
              <a:buNone/>
            </a:pPr>
            <a:r>
              <a:rPr lang="en-NZ" spc="-100" dirty="0">
                <a:solidFill>
                  <a:schemeClr val="tx1"/>
                </a:solidFill>
              </a:rPr>
              <a:t>Now I make known to you, brethren, </a:t>
            </a:r>
          </a:p>
          <a:p>
            <a:pPr marL="0" indent="0">
              <a:lnSpc>
                <a:spcPct val="60000"/>
              </a:lnSpc>
              <a:buNone/>
            </a:pPr>
            <a:r>
              <a:rPr lang="en-NZ" spc="-100" dirty="0">
                <a:solidFill>
                  <a:schemeClr val="tx1"/>
                </a:solidFill>
              </a:rPr>
              <a:t>the gospel which I preached to you, which also you received, </a:t>
            </a:r>
          </a:p>
          <a:p>
            <a:pPr marL="0" indent="0">
              <a:lnSpc>
                <a:spcPct val="60000"/>
              </a:lnSpc>
              <a:buNone/>
            </a:pPr>
            <a:r>
              <a:rPr lang="en-NZ" spc="-100" dirty="0">
                <a:solidFill>
                  <a:schemeClr val="tx1"/>
                </a:solidFill>
              </a:rPr>
              <a:t>in which also you stand,</a:t>
            </a:r>
          </a:p>
          <a:p>
            <a:pPr marL="0" indent="0">
              <a:lnSpc>
                <a:spcPct val="60000"/>
              </a:lnSpc>
              <a:buNone/>
            </a:pPr>
            <a:r>
              <a:rPr lang="en-NZ" b="1" spc="-100" baseline="30000" dirty="0">
                <a:solidFill>
                  <a:schemeClr val="tx1"/>
                </a:solidFill>
              </a:rPr>
              <a:t>2</a:t>
            </a:r>
            <a:r>
              <a:rPr lang="en-NZ" b="1" spc="-100" dirty="0">
                <a:solidFill>
                  <a:schemeClr val="tx1"/>
                </a:solidFill>
              </a:rPr>
              <a:t>by which also you are saved, </a:t>
            </a:r>
          </a:p>
          <a:p>
            <a:pPr marL="0" indent="0">
              <a:lnSpc>
                <a:spcPct val="60000"/>
              </a:lnSpc>
              <a:buNone/>
            </a:pPr>
            <a:r>
              <a:rPr lang="en-NZ" spc="-100" dirty="0">
                <a:solidFill>
                  <a:schemeClr val="bg1"/>
                </a:solidFill>
              </a:rPr>
              <a:t>if you hold fast the word which I preached to you, </a:t>
            </a:r>
          </a:p>
          <a:p>
            <a:pPr marL="0" indent="0">
              <a:lnSpc>
                <a:spcPct val="60000"/>
              </a:lnSpc>
              <a:buNone/>
            </a:pPr>
            <a:r>
              <a:rPr lang="en-NZ" spc="-100" dirty="0">
                <a:solidFill>
                  <a:schemeClr val="bg1"/>
                </a:solidFill>
              </a:rPr>
              <a:t>unless you believed in vain.</a:t>
            </a:r>
          </a:p>
          <a:p>
            <a:pPr marL="0" indent="0">
              <a:lnSpc>
                <a:spcPct val="60000"/>
              </a:lnSpc>
              <a:buNone/>
            </a:pPr>
            <a:r>
              <a:rPr lang="en-NZ" b="1" spc="-100" baseline="30000" dirty="0">
                <a:solidFill>
                  <a:schemeClr val="bg1"/>
                </a:solidFill>
              </a:rPr>
              <a:t>3</a:t>
            </a:r>
            <a:r>
              <a:rPr lang="en-NZ" spc="-100" dirty="0">
                <a:solidFill>
                  <a:schemeClr val="bg1"/>
                </a:solidFill>
              </a:rPr>
              <a:t>For I delivered to you as of first importance what I also received, </a:t>
            </a:r>
          </a:p>
          <a:p>
            <a:pPr marL="0" indent="0">
              <a:lnSpc>
                <a:spcPct val="60000"/>
              </a:lnSpc>
              <a:buNone/>
            </a:pPr>
            <a:r>
              <a:rPr lang="en-NZ" spc="-100" dirty="0">
                <a:solidFill>
                  <a:schemeClr val="bg1"/>
                </a:solidFill>
              </a:rPr>
              <a:t>that Christ died for our sins according to the Scriptures, </a:t>
            </a:r>
          </a:p>
          <a:p>
            <a:pPr marL="0" indent="0">
              <a:lnSpc>
                <a:spcPct val="60000"/>
              </a:lnSpc>
              <a:buNone/>
            </a:pPr>
            <a:r>
              <a:rPr lang="en-NZ" b="1" spc="-100" baseline="30000" dirty="0">
                <a:solidFill>
                  <a:schemeClr val="bg1"/>
                </a:solidFill>
              </a:rPr>
              <a:t>4</a:t>
            </a:r>
            <a:r>
              <a:rPr lang="en-NZ" spc="-100" dirty="0">
                <a:solidFill>
                  <a:schemeClr val="bg1"/>
                </a:solidFill>
              </a:rPr>
              <a:t>and that He was buried, </a:t>
            </a:r>
          </a:p>
          <a:p>
            <a:pPr marL="0" indent="0">
              <a:lnSpc>
                <a:spcPct val="60000"/>
              </a:lnSpc>
              <a:buNone/>
            </a:pPr>
            <a:r>
              <a:rPr lang="en-NZ" spc="-100" dirty="0">
                <a:solidFill>
                  <a:schemeClr val="bg1"/>
                </a:solidFill>
              </a:rPr>
              <a:t>and that He was raised on the third day </a:t>
            </a:r>
          </a:p>
          <a:p>
            <a:pPr marL="0" indent="0">
              <a:lnSpc>
                <a:spcPct val="60000"/>
              </a:lnSpc>
              <a:buNone/>
            </a:pPr>
            <a:r>
              <a:rPr lang="en-NZ" spc="-100" dirty="0">
                <a:solidFill>
                  <a:schemeClr val="bg1"/>
                </a:solidFill>
              </a:rPr>
              <a:t>according to the Scriptures, </a:t>
            </a:r>
            <a:r>
              <a:rPr lang="en-NZ" sz="1500" spc="-100" dirty="0">
                <a:solidFill>
                  <a:schemeClr val="bg1"/>
                </a:solidFill>
              </a:rPr>
              <a:t>(NASB)</a:t>
            </a:r>
          </a:p>
        </p:txBody>
      </p:sp>
      <p:sp>
        <p:nvSpPr>
          <p:cNvPr id="5" name="Content Placeholder 2">
            <a:extLst>
              <a:ext uri="{FF2B5EF4-FFF2-40B4-BE49-F238E27FC236}">
                <a16:creationId xmlns:a16="http://schemas.microsoft.com/office/drawing/2014/main" id="{684A0474-FCE2-4A33-8C72-C397E386831D}"/>
              </a:ext>
            </a:extLst>
          </p:cNvPr>
          <p:cNvSpPr txBox="1">
            <a:spLocks/>
          </p:cNvSpPr>
          <p:nvPr/>
        </p:nvSpPr>
        <p:spPr>
          <a:xfrm>
            <a:off x="0" y="0"/>
            <a:ext cx="9144000" cy="49131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a:t>There is Still Only One…</a:t>
            </a:r>
            <a:endParaRPr lang="en-NZ" dirty="0"/>
          </a:p>
        </p:txBody>
      </p:sp>
      <p:pic>
        <p:nvPicPr>
          <p:cNvPr id="6" name="Content Placeholder 9">
            <a:extLst>
              <a:ext uri="{FF2B5EF4-FFF2-40B4-BE49-F238E27FC236}">
                <a16:creationId xmlns:a16="http://schemas.microsoft.com/office/drawing/2014/main" id="{28197A6F-69F9-4710-B44E-E4D6CBA6B6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1690" y="491320"/>
            <a:ext cx="6032310" cy="1953490"/>
          </a:xfrm>
          <a:prstGeom prst="rect">
            <a:avLst/>
          </a:prstGeom>
        </p:spPr>
      </p:pic>
    </p:spTree>
    <p:extLst>
      <p:ext uri="{BB962C8B-B14F-4D97-AF65-F5344CB8AC3E}">
        <p14:creationId xmlns:p14="http://schemas.microsoft.com/office/powerpoint/2010/main" val="2155766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453981-D396-4E27-84E2-13E1C451C6F6}"/>
              </a:ext>
            </a:extLst>
          </p:cNvPr>
          <p:cNvSpPr>
            <a:spLocks noGrp="1"/>
          </p:cNvSpPr>
          <p:nvPr>
            <p:ph sz="half" idx="1"/>
          </p:nvPr>
        </p:nvSpPr>
        <p:spPr>
          <a:xfrm>
            <a:off x="437581" y="982638"/>
            <a:ext cx="2578574" cy="941696"/>
          </a:xfrm>
        </p:spPr>
        <p:txBody>
          <a:bodyPr>
            <a:normAutofit lnSpcReduction="10000"/>
          </a:bodyPr>
          <a:lstStyle/>
          <a:p>
            <a:r>
              <a:rPr lang="en-NZ" sz="4400" dirty="0">
                <a:latin typeface="Algerian" panose="04020705040A02060702" pitchFamily="82" charset="0"/>
              </a:rPr>
              <a:t>Gospel</a:t>
            </a:r>
          </a:p>
        </p:txBody>
      </p:sp>
      <p:sp>
        <p:nvSpPr>
          <p:cNvPr id="4" name="Content Placeholder 3">
            <a:extLst>
              <a:ext uri="{FF2B5EF4-FFF2-40B4-BE49-F238E27FC236}">
                <a16:creationId xmlns:a16="http://schemas.microsoft.com/office/drawing/2014/main" id="{E3DB1C2A-518E-4BED-81AC-7792B97A4188}"/>
              </a:ext>
            </a:extLst>
          </p:cNvPr>
          <p:cNvSpPr>
            <a:spLocks noGrp="1"/>
          </p:cNvSpPr>
          <p:nvPr>
            <p:ph sz="half" idx="2"/>
          </p:nvPr>
        </p:nvSpPr>
        <p:spPr>
          <a:xfrm>
            <a:off x="259307" y="2497308"/>
            <a:ext cx="8884693" cy="4360692"/>
          </a:xfrm>
        </p:spPr>
        <p:txBody>
          <a:bodyPr>
            <a:normAutofit lnSpcReduction="10000"/>
          </a:bodyPr>
          <a:lstStyle/>
          <a:p>
            <a:pPr marL="0" indent="0">
              <a:lnSpc>
                <a:spcPct val="60000"/>
              </a:lnSpc>
              <a:buNone/>
            </a:pPr>
            <a:r>
              <a:rPr lang="en-NZ" spc="-100" dirty="0">
                <a:solidFill>
                  <a:schemeClr val="tx1"/>
                </a:solidFill>
              </a:rPr>
              <a:t>1 Corinthians 15:1-4 </a:t>
            </a:r>
          </a:p>
          <a:p>
            <a:pPr marL="0" indent="0">
              <a:lnSpc>
                <a:spcPct val="60000"/>
              </a:lnSpc>
              <a:buNone/>
            </a:pPr>
            <a:r>
              <a:rPr lang="en-NZ" spc="-100" dirty="0">
                <a:solidFill>
                  <a:schemeClr val="tx1"/>
                </a:solidFill>
              </a:rPr>
              <a:t>Now I make known to you, brethren, </a:t>
            </a:r>
          </a:p>
          <a:p>
            <a:pPr marL="0" indent="0">
              <a:lnSpc>
                <a:spcPct val="60000"/>
              </a:lnSpc>
              <a:buNone/>
            </a:pPr>
            <a:r>
              <a:rPr lang="en-NZ" spc="-100" dirty="0">
                <a:solidFill>
                  <a:schemeClr val="tx1"/>
                </a:solidFill>
              </a:rPr>
              <a:t>the gospel which I preached to you, which also you received, </a:t>
            </a:r>
          </a:p>
          <a:p>
            <a:pPr marL="0" indent="0">
              <a:lnSpc>
                <a:spcPct val="60000"/>
              </a:lnSpc>
              <a:buNone/>
            </a:pPr>
            <a:r>
              <a:rPr lang="en-NZ" spc="-100" dirty="0">
                <a:solidFill>
                  <a:schemeClr val="tx1"/>
                </a:solidFill>
              </a:rPr>
              <a:t>in which also you stand,</a:t>
            </a:r>
          </a:p>
          <a:p>
            <a:pPr marL="0" indent="0">
              <a:lnSpc>
                <a:spcPct val="60000"/>
              </a:lnSpc>
              <a:buNone/>
            </a:pPr>
            <a:r>
              <a:rPr lang="en-NZ" b="1" spc="-100" baseline="30000" dirty="0">
                <a:solidFill>
                  <a:schemeClr val="tx1"/>
                </a:solidFill>
              </a:rPr>
              <a:t>2</a:t>
            </a:r>
            <a:r>
              <a:rPr lang="en-NZ" spc="-100" dirty="0">
                <a:solidFill>
                  <a:schemeClr val="tx1"/>
                </a:solidFill>
              </a:rPr>
              <a:t>by which also you are saved, </a:t>
            </a:r>
          </a:p>
          <a:p>
            <a:pPr marL="0" indent="0">
              <a:lnSpc>
                <a:spcPct val="60000"/>
              </a:lnSpc>
              <a:buNone/>
            </a:pPr>
            <a:r>
              <a:rPr lang="en-NZ" b="1" spc="-100" dirty="0">
                <a:solidFill>
                  <a:schemeClr val="tx1"/>
                </a:solidFill>
              </a:rPr>
              <a:t>if you hold fast the word which I preached to you, </a:t>
            </a:r>
          </a:p>
          <a:p>
            <a:pPr marL="0" indent="0">
              <a:lnSpc>
                <a:spcPct val="60000"/>
              </a:lnSpc>
              <a:buNone/>
            </a:pPr>
            <a:r>
              <a:rPr lang="en-NZ" spc="-100" dirty="0">
                <a:solidFill>
                  <a:schemeClr val="bg1"/>
                </a:solidFill>
              </a:rPr>
              <a:t>unless you believed in vain.</a:t>
            </a:r>
          </a:p>
          <a:p>
            <a:pPr marL="0" indent="0">
              <a:lnSpc>
                <a:spcPct val="60000"/>
              </a:lnSpc>
              <a:buNone/>
            </a:pPr>
            <a:r>
              <a:rPr lang="en-NZ" b="1" spc="-100" baseline="30000" dirty="0">
                <a:solidFill>
                  <a:schemeClr val="bg1"/>
                </a:solidFill>
              </a:rPr>
              <a:t>3</a:t>
            </a:r>
            <a:r>
              <a:rPr lang="en-NZ" spc="-100" dirty="0">
                <a:solidFill>
                  <a:schemeClr val="bg1"/>
                </a:solidFill>
              </a:rPr>
              <a:t>For I delivered to you as of first importance what I also received, </a:t>
            </a:r>
          </a:p>
          <a:p>
            <a:pPr marL="0" indent="0">
              <a:lnSpc>
                <a:spcPct val="60000"/>
              </a:lnSpc>
              <a:buNone/>
            </a:pPr>
            <a:r>
              <a:rPr lang="en-NZ" spc="-100" dirty="0">
                <a:solidFill>
                  <a:schemeClr val="bg1"/>
                </a:solidFill>
              </a:rPr>
              <a:t>that Christ died for our sins according to the Scriptures, </a:t>
            </a:r>
          </a:p>
          <a:p>
            <a:pPr marL="0" indent="0">
              <a:lnSpc>
                <a:spcPct val="60000"/>
              </a:lnSpc>
              <a:buNone/>
            </a:pPr>
            <a:r>
              <a:rPr lang="en-NZ" b="1" spc="-100" baseline="30000" dirty="0">
                <a:solidFill>
                  <a:schemeClr val="bg1"/>
                </a:solidFill>
              </a:rPr>
              <a:t>4</a:t>
            </a:r>
            <a:r>
              <a:rPr lang="en-NZ" spc="-100" dirty="0">
                <a:solidFill>
                  <a:schemeClr val="bg1"/>
                </a:solidFill>
              </a:rPr>
              <a:t>and that He was buried, </a:t>
            </a:r>
          </a:p>
          <a:p>
            <a:pPr marL="0" indent="0">
              <a:lnSpc>
                <a:spcPct val="60000"/>
              </a:lnSpc>
              <a:buNone/>
            </a:pPr>
            <a:r>
              <a:rPr lang="en-NZ" spc="-100" dirty="0">
                <a:solidFill>
                  <a:schemeClr val="bg1"/>
                </a:solidFill>
              </a:rPr>
              <a:t>and that He was raised on the third day </a:t>
            </a:r>
          </a:p>
          <a:p>
            <a:pPr marL="0" indent="0">
              <a:lnSpc>
                <a:spcPct val="60000"/>
              </a:lnSpc>
              <a:buNone/>
            </a:pPr>
            <a:r>
              <a:rPr lang="en-NZ" spc="-100" dirty="0">
                <a:solidFill>
                  <a:schemeClr val="bg1"/>
                </a:solidFill>
              </a:rPr>
              <a:t>according to the Scriptures, </a:t>
            </a:r>
            <a:r>
              <a:rPr lang="en-NZ" sz="1500" spc="-100" dirty="0">
                <a:solidFill>
                  <a:schemeClr val="bg1"/>
                </a:solidFill>
              </a:rPr>
              <a:t>(NASB)</a:t>
            </a:r>
          </a:p>
        </p:txBody>
      </p:sp>
      <p:sp>
        <p:nvSpPr>
          <p:cNvPr id="5" name="Content Placeholder 2">
            <a:extLst>
              <a:ext uri="{FF2B5EF4-FFF2-40B4-BE49-F238E27FC236}">
                <a16:creationId xmlns:a16="http://schemas.microsoft.com/office/drawing/2014/main" id="{684A0474-FCE2-4A33-8C72-C397E386831D}"/>
              </a:ext>
            </a:extLst>
          </p:cNvPr>
          <p:cNvSpPr txBox="1">
            <a:spLocks/>
          </p:cNvSpPr>
          <p:nvPr/>
        </p:nvSpPr>
        <p:spPr>
          <a:xfrm>
            <a:off x="0" y="0"/>
            <a:ext cx="9144000" cy="49131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a:t>There is Still Only One…</a:t>
            </a:r>
            <a:endParaRPr lang="en-NZ" dirty="0"/>
          </a:p>
        </p:txBody>
      </p:sp>
      <p:pic>
        <p:nvPicPr>
          <p:cNvPr id="6" name="Content Placeholder 9">
            <a:extLst>
              <a:ext uri="{FF2B5EF4-FFF2-40B4-BE49-F238E27FC236}">
                <a16:creationId xmlns:a16="http://schemas.microsoft.com/office/drawing/2014/main" id="{28197A6F-69F9-4710-B44E-E4D6CBA6B6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1690" y="491320"/>
            <a:ext cx="6032310" cy="1953490"/>
          </a:xfrm>
          <a:prstGeom prst="rect">
            <a:avLst/>
          </a:prstGeom>
        </p:spPr>
      </p:pic>
    </p:spTree>
    <p:extLst>
      <p:ext uri="{BB962C8B-B14F-4D97-AF65-F5344CB8AC3E}">
        <p14:creationId xmlns:p14="http://schemas.microsoft.com/office/powerpoint/2010/main" val="1193211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453981-D396-4E27-84E2-13E1C451C6F6}"/>
              </a:ext>
            </a:extLst>
          </p:cNvPr>
          <p:cNvSpPr>
            <a:spLocks noGrp="1"/>
          </p:cNvSpPr>
          <p:nvPr>
            <p:ph sz="half" idx="1"/>
          </p:nvPr>
        </p:nvSpPr>
        <p:spPr>
          <a:xfrm>
            <a:off x="437581" y="982638"/>
            <a:ext cx="2578574" cy="941696"/>
          </a:xfrm>
        </p:spPr>
        <p:txBody>
          <a:bodyPr>
            <a:normAutofit lnSpcReduction="10000"/>
          </a:bodyPr>
          <a:lstStyle/>
          <a:p>
            <a:r>
              <a:rPr lang="en-NZ" sz="4400" dirty="0">
                <a:latin typeface="Algerian" panose="04020705040A02060702" pitchFamily="82" charset="0"/>
              </a:rPr>
              <a:t>Gospel</a:t>
            </a:r>
          </a:p>
        </p:txBody>
      </p:sp>
      <p:sp>
        <p:nvSpPr>
          <p:cNvPr id="4" name="Content Placeholder 3">
            <a:extLst>
              <a:ext uri="{FF2B5EF4-FFF2-40B4-BE49-F238E27FC236}">
                <a16:creationId xmlns:a16="http://schemas.microsoft.com/office/drawing/2014/main" id="{E3DB1C2A-518E-4BED-81AC-7792B97A4188}"/>
              </a:ext>
            </a:extLst>
          </p:cNvPr>
          <p:cNvSpPr>
            <a:spLocks noGrp="1"/>
          </p:cNvSpPr>
          <p:nvPr>
            <p:ph sz="half" idx="2"/>
          </p:nvPr>
        </p:nvSpPr>
        <p:spPr>
          <a:xfrm>
            <a:off x="259307" y="2497308"/>
            <a:ext cx="8884693" cy="4360692"/>
          </a:xfrm>
        </p:spPr>
        <p:txBody>
          <a:bodyPr>
            <a:normAutofit lnSpcReduction="10000"/>
          </a:bodyPr>
          <a:lstStyle/>
          <a:p>
            <a:pPr marL="0" indent="0">
              <a:lnSpc>
                <a:spcPct val="60000"/>
              </a:lnSpc>
              <a:buNone/>
            </a:pPr>
            <a:r>
              <a:rPr lang="en-NZ" spc="-100" dirty="0">
                <a:solidFill>
                  <a:schemeClr val="tx1"/>
                </a:solidFill>
              </a:rPr>
              <a:t>1 Corinthians 15:1-4 </a:t>
            </a:r>
          </a:p>
          <a:p>
            <a:pPr marL="0" indent="0">
              <a:lnSpc>
                <a:spcPct val="60000"/>
              </a:lnSpc>
              <a:buNone/>
            </a:pPr>
            <a:r>
              <a:rPr lang="en-NZ" spc="-100" dirty="0">
                <a:solidFill>
                  <a:schemeClr val="tx1"/>
                </a:solidFill>
              </a:rPr>
              <a:t>Now I make known to you, brethren, </a:t>
            </a:r>
          </a:p>
          <a:p>
            <a:pPr marL="0" indent="0">
              <a:lnSpc>
                <a:spcPct val="60000"/>
              </a:lnSpc>
              <a:buNone/>
            </a:pPr>
            <a:r>
              <a:rPr lang="en-NZ" spc="-100" dirty="0">
                <a:solidFill>
                  <a:schemeClr val="tx1"/>
                </a:solidFill>
              </a:rPr>
              <a:t>the gospel which I preached to you, which also you received, </a:t>
            </a:r>
          </a:p>
          <a:p>
            <a:pPr marL="0" indent="0">
              <a:lnSpc>
                <a:spcPct val="60000"/>
              </a:lnSpc>
              <a:buNone/>
            </a:pPr>
            <a:r>
              <a:rPr lang="en-NZ" spc="-100" dirty="0">
                <a:solidFill>
                  <a:schemeClr val="tx1"/>
                </a:solidFill>
              </a:rPr>
              <a:t>in which also you stand,</a:t>
            </a:r>
          </a:p>
          <a:p>
            <a:pPr marL="0" indent="0">
              <a:lnSpc>
                <a:spcPct val="60000"/>
              </a:lnSpc>
              <a:buNone/>
            </a:pPr>
            <a:r>
              <a:rPr lang="en-NZ" b="1" spc="-100" baseline="30000" dirty="0">
                <a:solidFill>
                  <a:schemeClr val="tx1"/>
                </a:solidFill>
              </a:rPr>
              <a:t>2</a:t>
            </a:r>
            <a:r>
              <a:rPr lang="en-NZ" spc="-100" dirty="0">
                <a:solidFill>
                  <a:schemeClr val="tx1"/>
                </a:solidFill>
              </a:rPr>
              <a:t>by which also you are saved, </a:t>
            </a:r>
          </a:p>
          <a:p>
            <a:pPr marL="0" indent="0">
              <a:lnSpc>
                <a:spcPct val="60000"/>
              </a:lnSpc>
              <a:buNone/>
            </a:pPr>
            <a:r>
              <a:rPr lang="en-NZ" spc="-100" dirty="0">
                <a:solidFill>
                  <a:schemeClr val="tx1"/>
                </a:solidFill>
              </a:rPr>
              <a:t>if you hold fast the word which I preached to you, </a:t>
            </a:r>
          </a:p>
          <a:p>
            <a:pPr marL="0" indent="0">
              <a:lnSpc>
                <a:spcPct val="60000"/>
              </a:lnSpc>
              <a:buNone/>
            </a:pPr>
            <a:r>
              <a:rPr lang="en-NZ" b="1" spc="-100" dirty="0">
                <a:solidFill>
                  <a:schemeClr val="tx1"/>
                </a:solidFill>
              </a:rPr>
              <a:t>unless you believed in vain.</a:t>
            </a:r>
          </a:p>
          <a:p>
            <a:pPr marL="0" indent="0">
              <a:lnSpc>
                <a:spcPct val="60000"/>
              </a:lnSpc>
              <a:buNone/>
            </a:pPr>
            <a:r>
              <a:rPr lang="en-NZ" b="1" spc="-100" baseline="30000" dirty="0">
                <a:solidFill>
                  <a:schemeClr val="bg1"/>
                </a:solidFill>
              </a:rPr>
              <a:t>3</a:t>
            </a:r>
            <a:r>
              <a:rPr lang="en-NZ" spc="-100" dirty="0">
                <a:solidFill>
                  <a:schemeClr val="bg1"/>
                </a:solidFill>
              </a:rPr>
              <a:t>For I delivered to you as of first importance what I also received, </a:t>
            </a:r>
          </a:p>
          <a:p>
            <a:pPr marL="0" indent="0">
              <a:lnSpc>
                <a:spcPct val="60000"/>
              </a:lnSpc>
              <a:buNone/>
            </a:pPr>
            <a:r>
              <a:rPr lang="en-NZ" spc="-100" dirty="0">
                <a:solidFill>
                  <a:schemeClr val="bg1"/>
                </a:solidFill>
              </a:rPr>
              <a:t>that Christ died for our sins according to the Scriptures, </a:t>
            </a:r>
          </a:p>
          <a:p>
            <a:pPr marL="0" indent="0">
              <a:lnSpc>
                <a:spcPct val="60000"/>
              </a:lnSpc>
              <a:buNone/>
            </a:pPr>
            <a:r>
              <a:rPr lang="en-NZ" b="1" spc="-100" baseline="30000" dirty="0">
                <a:solidFill>
                  <a:schemeClr val="bg1"/>
                </a:solidFill>
              </a:rPr>
              <a:t>4</a:t>
            </a:r>
            <a:r>
              <a:rPr lang="en-NZ" spc="-100" dirty="0">
                <a:solidFill>
                  <a:schemeClr val="bg1"/>
                </a:solidFill>
              </a:rPr>
              <a:t>and that He was buried, </a:t>
            </a:r>
          </a:p>
          <a:p>
            <a:pPr marL="0" indent="0">
              <a:lnSpc>
                <a:spcPct val="60000"/>
              </a:lnSpc>
              <a:buNone/>
            </a:pPr>
            <a:r>
              <a:rPr lang="en-NZ" spc="-100" dirty="0">
                <a:solidFill>
                  <a:schemeClr val="bg1"/>
                </a:solidFill>
              </a:rPr>
              <a:t>and that He was raised on the third day </a:t>
            </a:r>
          </a:p>
          <a:p>
            <a:pPr marL="0" indent="0">
              <a:lnSpc>
                <a:spcPct val="60000"/>
              </a:lnSpc>
              <a:buNone/>
            </a:pPr>
            <a:r>
              <a:rPr lang="en-NZ" spc="-100" dirty="0">
                <a:solidFill>
                  <a:schemeClr val="bg1"/>
                </a:solidFill>
              </a:rPr>
              <a:t>according to the Scriptures, </a:t>
            </a:r>
            <a:r>
              <a:rPr lang="en-NZ" sz="1500" spc="-100" dirty="0">
                <a:solidFill>
                  <a:schemeClr val="bg1"/>
                </a:solidFill>
              </a:rPr>
              <a:t>(NASB)</a:t>
            </a:r>
          </a:p>
        </p:txBody>
      </p:sp>
      <p:sp>
        <p:nvSpPr>
          <p:cNvPr id="5" name="Content Placeholder 2">
            <a:extLst>
              <a:ext uri="{FF2B5EF4-FFF2-40B4-BE49-F238E27FC236}">
                <a16:creationId xmlns:a16="http://schemas.microsoft.com/office/drawing/2014/main" id="{684A0474-FCE2-4A33-8C72-C397E386831D}"/>
              </a:ext>
            </a:extLst>
          </p:cNvPr>
          <p:cNvSpPr txBox="1">
            <a:spLocks/>
          </p:cNvSpPr>
          <p:nvPr/>
        </p:nvSpPr>
        <p:spPr>
          <a:xfrm>
            <a:off x="0" y="0"/>
            <a:ext cx="9144000" cy="49131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NZ"/>
              <a:t>There is Still Only One…</a:t>
            </a:r>
            <a:endParaRPr lang="en-NZ" dirty="0"/>
          </a:p>
        </p:txBody>
      </p:sp>
      <p:pic>
        <p:nvPicPr>
          <p:cNvPr id="6" name="Content Placeholder 9">
            <a:extLst>
              <a:ext uri="{FF2B5EF4-FFF2-40B4-BE49-F238E27FC236}">
                <a16:creationId xmlns:a16="http://schemas.microsoft.com/office/drawing/2014/main" id="{28197A6F-69F9-4710-B44E-E4D6CBA6B6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1690" y="491320"/>
            <a:ext cx="6032310" cy="1953490"/>
          </a:xfrm>
          <a:prstGeom prst="rect">
            <a:avLst/>
          </a:prstGeom>
        </p:spPr>
      </p:pic>
    </p:spTree>
    <p:extLst>
      <p:ext uri="{BB962C8B-B14F-4D97-AF65-F5344CB8AC3E}">
        <p14:creationId xmlns:p14="http://schemas.microsoft.com/office/powerpoint/2010/main" val="38322736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734</TotalTime>
  <Words>3057</Words>
  <Application>Microsoft Office PowerPoint</Application>
  <PresentationFormat>On-screen Show (4:3)</PresentationFormat>
  <Paragraphs>411</Paragraphs>
  <Slides>37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Algerian</vt:lpstr>
      <vt:lpstr>Arial</vt:lpstr>
      <vt:lpstr>Calibri</vt:lpstr>
      <vt:lpstr>Calibri Light</vt:lpstr>
      <vt:lpstr>Office Theme</vt:lpstr>
      <vt:lpstr>PowerPoint Presentation</vt:lpstr>
      <vt:lpstr>There is Still Only 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vt:lpstr>
      <vt:lpstr>.m</vt:lpstr>
      <vt:lpst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Matthew 28:19-20 19 Therefore go and make disciples of all nations, baptizing them in the name of the Father and of the Son and of the Holy Spirit, 20 and teaching them to obey everything I have commanded you. And surely I am with you always, to the very end of the age.”  (NIV)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Morningside Church</dc:creator>
  <cp:lastModifiedBy>Morningside Church of Christ</cp:lastModifiedBy>
  <cp:revision>41</cp:revision>
  <dcterms:created xsi:type="dcterms:W3CDTF">2016-06-25T05:30:51Z</dcterms:created>
  <dcterms:modified xsi:type="dcterms:W3CDTF">2022-01-30T04:32:26Z</dcterms:modified>
</cp:coreProperties>
</file>