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377" r:id="rId2"/>
    <p:sldId id="770" r:id="rId3"/>
    <p:sldId id="778" r:id="rId4"/>
    <p:sldId id="783" r:id="rId5"/>
    <p:sldId id="784" r:id="rId6"/>
    <p:sldId id="785" r:id="rId7"/>
    <p:sldId id="786" r:id="rId8"/>
    <p:sldId id="795" r:id="rId9"/>
    <p:sldId id="794" r:id="rId10"/>
    <p:sldId id="796" r:id="rId11"/>
    <p:sldId id="797" r:id="rId12"/>
    <p:sldId id="798" r:id="rId13"/>
    <p:sldId id="787" r:id="rId14"/>
    <p:sldId id="799" r:id="rId15"/>
    <p:sldId id="800" r:id="rId16"/>
    <p:sldId id="814" r:id="rId17"/>
    <p:sldId id="815" r:id="rId18"/>
    <p:sldId id="801" r:id="rId19"/>
    <p:sldId id="789" r:id="rId20"/>
    <p:sldId id="802" r:id="rId21"/>
    <p:sldId id="803" r:id="rId22"/>
    <p:sldId id="816" r:id="rId23"/>
    <p:sldId id="804" r:id="rId24"/>
    <p:sldId id="817" r:id="rId25"/>
    <p:sldId id="805" r:id="rId26"/>
    <p:sldId id="806" r:id="rId27"/>
    <p:sldId id="807" r:id="rId28"/>
    <p:sldId id="808" r:id="rId29"/>
    <p:sldId id="809" r:id="rId30"/>
    <p:sldId id="790" r:id="rId31"/>
    <p:sldId id="810" r:id="rId32"/>
    <p:sldId id="791" r:id="rId33"/>
    <p:sldId id="811" r:id="rId34"/>
    <p:sldId id="812" r:id="rId35"/>
    <p:sldId id="813" r:id="rId36"/>
    <p:sldId id="792" r:id="rId37"/>
    <p:sldId id="793" r:id="rId38"/>
    <p:sldId id="81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115DC6-9C2B-404E-9AB5-298E8BFE102E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AF8C6-3B3D-466F-9913-7CD7BF14313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3083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062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19508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3497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130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7320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7292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0572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621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5880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3447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6439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9E8AE-1A02-47E6-8981-2455664E0B65}" type="datetimeFigureOut">
              <a:rPr lang="en-NZ" smtClean="0"/>
              <a:t>13/02/2022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A186-388E-43A1-AA4A-2F56347E496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19958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5A3B99-EB2F-4BAB-AB64-F6E13F957339}"/>
              </a:ext>
            </a:extLst>
          </p:cNvPr>
          <p:cNvSpPr txBox="1">
            <a:spLocks/>
          </p:cNvSpPr>
          <p:nvPr/>
        </p:nvSpPr>
        <p:spPr>
          <a:xfrm>
            <a:off x="0" y="278296"/>
            <a:ext cx="9144000" cy="657970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Series: </a:t>
            </a:r>
            <a:r>
              <a:rPr lang="en-NZ" sz="3600" dirty="0"/>
              <a:t>Where Do I Fit?</a:t>
            </a:r>
            <a:endParaRPr lang="en-US" sz="3600" dirty="0"/>
          </a:p>
          <a:p>
            <a:endParaRPr lang="en-US" sz="800" dirty="0"/>
          </a:p>
          <a:p>
            <a:r>
              <a:rPr lang="en-US" sz="3600" dirty="0"/>
              <a:t>Part 1. “A Place for Everyone.”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NZ" sz="3600" dirty="0"/>
              <a:t>John Staiger</a:t>
            </a:r>
          </a:p>
          <a:p>
            <a:endParaRPr lang="en-NZ" sz="800" dirty="0"/>
          </a:p>
          <a:p>
            <a:r>
              <a:rPr lang="en-NZ" sz="3600" dirty="0"/>
              <a:t>Morningside Church of Christ </a:t>
            </a:r>
          </a:p>
          <a:p>
            <a:endParaRPr lang="en-NZ" sz="800" dirty="0"/>
          </a:p>
          <a:p>
            <a:r>
              <a:rPr lang="en-NZ" sz="3600" dirty="0"/>
              <a:t>Sunday 13 February 2022</a:t>
            </a:r>
          </a:p>
          <a:p>
            <a:endParaRPr lang="en-NZ" sz="800" dirty="0"/>
          </a:p>
          <a:p>
            <a:r>
              <a:rPr lang="en-NZ" sz="3600" dirty="0"/>
              <a:t>AM Sermon</a:t>
            </a:r>
          </a:p>
          <a:p>
            <a:endParaRPr lang="en-NZ" sz="800" dirty="0"/>
          </a:p>
          <a:p>
            <a:r>
              <a:rPr lang="en-NZ" sz="3600" dirty="0"/>
              <a:t>Broadcast live from 42 Leslie Ave, Auckland, Aotearoa/NZ.</a:t>
            </a:r>
          </a:p>
        </p:txBody>
      </p:sp>
    </p:spTree>
    <p:extLst>
      <p:ext uri="{BB962C8B-B14F-4D97-AF65-F5344CB8AC3E}">
        <p14:creationId xmlns:p14="http://schemas.microsoft.com/office/powerpoint/2010/main" val="74756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The Ministry of the Brush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Two days after my baptism I was at my very first church Working “Bee.”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Fred Martin handed me a paintbrush and said, “Just put an undercoat on that; that will keep you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busy.”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Three hours later…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That was the day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29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The Ministry of the Brush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Two days after my baptism I was at my very first church Working “Bee.”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Fred Martin handed me a paintbrush and said, “Just put an undercoat on that; that will keep you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busy.”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Three hours later…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That was the day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121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The Ministry of the Brush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Two days after my baptism I was at my very first church Working “Bee.” 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Fred Martin handed me a paintbrush and said, “Just put an undercoat on that; that will keep you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busy.”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Three hours later…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That was the day I got to know my new brothers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77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They still are,…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But we helped each other along.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Growing strong Christians takes the generous investment of love.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37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They still are…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But we helped each other along.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Growing strong Christians takes the generous investment of love.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043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They still are…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But we helped each other along.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Growing strong Christians takes the generous investment of love.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3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They still are…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we help each other along.</a:t>
            </a:r>
          </a:p>
          <a:p>
            <a:pPr lvl="1"/>
            <a:endParaRPr lang="en-NZ" sz="2800" dirty="0">
              <a:solidFill>
                <a:srgbClr val="000000"/>
              </a:solidFill>
              <a:latin typeface="system-ui"/>
            </a:endParaRP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Growing strong Christians takes the generous investment of love.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3447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They still are…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we help each other along.</a:t>
            </a:r>
            <a:endParaRPr lang="en-NZ" sz="2800" dirty="0">
              <a:latin typeface="system-ui"/>
            </a:endParaRPr>
          </a:p>
          <a:p>
            <a:pPr algn="l"/>
            <a:r>
              <a:rPr lang="en-NZ" b="1" dirty="0">
                <a:latin typeface="system-ui"/>
              </a:rPr>
              <a:t>Nehemiah 4:6—</a:t>
            </a:r>
            <a:r>
              <a:rPr lang="en-NZ" b="1" i="0" dirty="0">
                <a:effectLst/>
                <a:latin typeface="system-ui"/>
              </a:rPr>
              <a:t>So we built the wall and the whole wall was joined together to half its </a:t>
            </a:r>
            <a:r>
              <a:rPr lang="en-NZ" b="1" i="1" dirty="0">
                <a:effectLst/>
                <a:latin typeface="system-ui"/>
              </a:rPr>
              <a:t>height</a:t>
            </a:r>
            <a:r>
              <a:rPr lang="en-NZ" b="1" i="0" dirty="0">
                <a:effectLst/>
                <a:latin typeface="system-ui"/>
              </a:rPr>
              <a:t>, for the people had a mind to work.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100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Everyone was perfect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They still are…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everyone has their struggles.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But we helped each other along.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Growing strong Christians takes the generous investment of love.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D77D244-DD82-4752-BA41-2B245342C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65" y="5554639"/>
            <a:ext cx="1014208" cy="74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9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D6A851-FBAF-4295-91F5-09F643D69B92}"/>
              </a:ext>
            </a:extLst>
          </p:cNvPr>
          <p:cNvSpPr txBox="1">
            <a:spLocks/>
          </p:cNvSpPr>
          <p:nvPr/>
        </p:nvSpPr>
        <p:spPr>
          <a:xfrm>
            <a:off x="480060" y="5576887"/>
            <a:ext cx="8183880" cy="64008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Series: Where Do I Fit? Part 1. A Place for Everyone</a:t>
            </a:r>
          </a:p>
        </p:txBody>
      </p:sp>
      <p:pic>
        <p:nvPicPr>
          <p:cNvPr id="1026" name="Picture 2" descr="Web_-Page-1-wpcf_1100x597">
            <a:extLst>
              <a:ext uri="{FF2B5EF4-FFF2-40B4-BE49-F238E27FC236}">
                <a16:creationId xmlns:a16="http://schemas.microsoft.com/office/drawing/2014/main" id="{98293152-AD80-4013-AD9B-2E4DD6B79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2" b="2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520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24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08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endParaRPr lang="en-NZ" sz="2800" dirty="0">
              <a:solidFill>
                <a:srgbClr val="000000"/>
              </a:solidFill>
              <a:latin typeface="system-ui"/>
            </a:endParaRPr>
          </a:p>
          <a:p>
            <a:pPr algn="l"/>
            <a:r>
              <a:rPr lang="en-NZ" b="1" dirty="0">
                <a:latin typeface="system-ui"/>
              </a:rPr>
              <a:t>Ephesians 5:19—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effectLst/>
                <a:latin typeface="system-ui"/>
              </a:rPr>
              <a:t>speaking to one another in psalms and hymns and spiritual songs, singing and making melody with your heart to the Lord;</a:t>
            </a:r>
          </a:p>
          <a:p>
            <a:pPr lvl="1"/>
            <a:endParaRPr lang="en-NZ" sz="2800" b="1" i="0" dirty="0"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39221"/>
            <a:ext cx="3671248" cy="256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425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endParaRPr lang="en-NZ" sz="28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999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endParaRPr lang="en-NZ" sz="2800" dirty="0">
              <a:solidFill>
                <a:srgbClr val="000000"/>
              </a:solidFill>
              <a:latin typeface="system-ui"/>
            </a:endParaRPr>
          </a:p>
          <a:p>
            <a:pPr lvl="2"/>
            <a:r>
              <a:rPr lang="en-NZ" sz="2400" dirty="0">
                <a:solidFill>
                  <a:srgbClr val="000000"/>
                </a:solidFill>
                <a:latin typeface="system-ui"/>
              </a:rPr>
              <a:t>No stain glass windows</a:t>
            </a:r>
          </a:p>
          <a:p>
            <a:pPr lvl="2"/>
            <a:r>
              <a:rPr lang="en-NZ" sz="2400" dirty="0">
                <a:solidFill>
                  <a:srgbClr val="000000"/>
                </a:solidFill>
                <a:latin typeface="system-ui"/>
              </a:rPr>
              <a:t>Crosses…?</a:t>
            </a:r>
          </a:p>
          <a:p>
            <a:pPr lvl="2"/>
            <a:r>
              <a:rPr lang="en-NZ" sz="2400" dirty="0">
                <a:solidFill>
                  <a:srgbClr val="000000"/>
                </a:solidFill>
                <a:latin typeface="system-ui"/>
              </a:rPr>
              <a:t>Very functional</a:t>
            </a:r>
          </a:p>
          <a:p>
            <a:pPr lvl="2"/>
            <a:r>
              <a:rPr lang="en-NZ" sz="2400" dirty="0">
                <a:solidFill>
                  <a:srgbClr val="000000"/>
                </a:solidFill>
                <a:latin typeface="system-ui"/>
              </a:rPr>
              <a:t>Everyone a “priest”?</a:t>
            </a:r>
          </a:p>
          <a:p>
            <a:pPr lvl="1"/>
            <a:endParaRPr lang="en-NZ" sz="28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774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05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8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381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chemeClr val="bg1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Different Habits and Customs Strange Outside the U.S.">
            <a:extLst>
              <a:ext uri="{FF2B5EF4-FFF2-40B4-BE49-F238E27FC236}">
                <a16:creationId xmlns:a16="http://schemas.microsoft.com/office/drawing/2014/main" id="{5663881A-CC61-47EA-8C31-8E3F5396F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1" b="42063"/>
          <a:stretch/>
        </p:blipFill>
        <p:spPr bwMode="auto">
          <a:xfrm>
            <a:off x="3932529" y="5547815"/>
            <a:ext cx="4939637" cy="1084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6948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Everything is new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faith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worship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place to meet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faces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friends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language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New habits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New challenges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3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Lessons from Covid…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Isolated isn’t disconnection.</a:t>
            </a:r>
          </a:p>
          <a:p>
            <a:pPr marL="514350" indent="-514350" algn="l">
              <a:buAutoNum type="arabicPeriod"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2050" name="Picture 2" descr="NZ COVID Tracer - Apps on Google Play">
            <a:extLst>
              <a:ext uri="{FF2B5EF4-FFF2-40B4-BE49-F238E27FC236}">
                <a16:creationId xmlns:a16="http://schemas.microsoft.com/office/drawing/2014/main" id="{61CD4314-39A2-4A62-9B21-C063AC60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56"/>
            <a:ext cx="2668990" cy="26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5513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Change changes things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>
            <a:extLst>
              <a:ext uri="{FF2B5EF4-FFF2-40B4-BE49-F238E27FC236}">
                <a16:creationId xmlns:a16="http://schemas.microsoft.com/office/drawing/2014/main" id="{F1345AC0-E621-4EDE-AEC3-DAC32DD8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5211"/>
            <a:ext cx="3461840" cy="346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9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2. Change changes things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I see everything differently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 see everyone differently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I have been accepted here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I have been rejected there</a:t>
            </a:r>
          </a:p>
          <a:p>
            <a:pPr lvl="1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ow we are different | Robertson Burns">
            <a:extLst>
              <a:ext uri="{FF2B5EF4-FFF2-40B4-BE49-F238E27FC236}">
                <a16:creationId xmlns:a16="http://schemas.microsoft.com/office/drawing/2014/main" id="{850DFA57-9146-4F8E-B9BC-176B40A07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3" y="4296365"/>
            <a:ext cx="4708478" cy="248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6953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One thing never changes</a:t>
            </a:r>
          </a:p>
          <a:p>
            <a:pPr lvl="2"/>
            <a:r>
              <a:rPr lang="en-NZ" sz="2800" dirty="0">
                <a:solidFill>
                  <a:schemeClr val="bg1"/>
                </a:solidFill>
                <a:latin typeface="system-ui"/>
              </a:rPr>
              <a:t>You need grace to help in time of need:</a:t>
            </a:r>
          </a:p>
          <a:p>
            <a:pPr algn="l"/>
            <a:endParaRPr lang="en-NZ" sz="2000" dirty="0">
              <a:solidFill>
                <a:schemeClr val="bg1"/>
              </a:solidFill>
              <a:latin typeface="system-ui"/>
            </a:endParaRPr>
          </a:p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Hebrews 4:16—</a:t>
            </a:r>
            <a:endParaRPr lang="en-NZ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i="0" dirty="0">
                <a:solidFill>
                  <a:schemeClr val="bg1"/>
                </a:solidFill>
                <a:effectLst/>
                <a:latin typeface="system-ui"/>
              </a:rPr>
              <a:t>Therefore let us draw near with confidence to the throne of grace, so that we may receive mercy and find grace to help in time of need.</a:t>
            </a:r>
            <a:r>
              <a:rPr lang="en-NZ" sz="240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80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6597"/>
            <a:ext cx="359275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11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One thing never changes</a:t>
            </a:r>
          </a:p>
          <a:p>
            <a:pPr lvl="2"/>
            <a:r>
              <a:rPr lang="en-NZ" sz="2800" dirty="0">
                <a:solidFill>
                  <a:schemeClr val="bg1"/>
                </a:solidFill>
                <a:latin typeface="system-ui"/>
              </a:rPr>
              <a:t>You need grace to help in time of need:</a:t>
            </a:r>
          </a:p>
          <a:p>
            <a:pPr algn="l"/>
            <a:endParaRPr lang="en-NZ" sz="2000" dirty="0">
              <a:solidFill>
                <a:schemeClr val="bg1"/>
              </a:solidFill>
              <a:latin typeface="system-ui"/>
            </a:endParaRPr>
          </a:p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Hebrews 4:16—</a:t>
            </a:r>
            <a:endParaRPr lang="en-NZ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i="0" dirty="0">
                <a:solidFill>
                  <a:schemeClr val="bg1"/>
                </a:solidFill>
                <a:effectLst/>
                <a:latin typeface="system-ui"/>
              </a:rPr>
              <a:t>Therefore let us draw near with confidence to the throne of grace, so that we may receive mercy and find grace to help in time of need.</a:t>
            </a:r>
            <a:r>
              <a:rPr lang="en-NZ" sz="240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80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6597"/>
            <a:ext cx="359275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9240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One thing never changes</a:t>
            </a:r>
          </a:p>
          <a:p>
            <a:pPr lvl="2"/>
            <a:r>
              <a:rPr lang="en-NZ" sz="2800" dirty="0">
                <a:solidFill>
                  <a:srgbClr val="000000"/>
                </a:solidFill>
                <a:latin typeface="system-ui"/>
              </a:rPr>
              <a:t>You need grace to help in time o</a:t>
            </a:r>
            <a:r>
              <a:rPr lang="en-NZ" sz="2800" dirty="0">
                <a:latin typeface="system-ui"/>
              </a:rPr>
              <a:t>f need:</a:t>
            </a:r>
          </a:p>
          <a:p>
            <a:pPr algn="l"/>
            <a:endParaRPr lang="en-NZ" sz="2000" dirty="0">
              <a:latin typeface="system-ui"/>
            </a:endParaRPr>
          </a:p>
          <a:p>
            <a:pPr algn="l"/>
            <a:r>
              <a:rPr lang="en-NZ" dirty="0">
                <a:solidFill>
                  <a:schemeClr val="bg1"/>
                </a:solidFill>
                <a:latin typeface="system-ui"/>
              </a:rPr>
              <a:t>Hebrews 4:16—</a:t>
            </a:r>
            <a:endParaRPr lang="en-NZ" i="0" dirty="0">
              <a:solidFill>
                <a:schemeClr val="bg1"/>
              </a:solidFill>
              <a:effectLst/>
              <a:latin typeface="system-ui"/>
            </a:endParaRPr>
          </a:p>
          <a:p>
            <a:pPr algn="l"/>
            <a:r>
              <a:rPr lang="en-NZ" i="0" dirty="0">
                <a:solidFill>
                  <a:schemeClr val="bg1"/>
                </a:solidFill>
                <a:effectLst/>
                <a:latin typeface="system-ui"/>
              </a:rPr>
              <a:t>Therefore let us draw near with confidence to the throne of grace, so that we may receive mercy and find grace to help in time of need.</a:t>
            </a:r>
            <a:r>
              <a:rPr lang="en-NZ" sz="2400" i="0" dirty="0">
                <a:solidFill>
                  <a:schemeClr val="bg1"/>
                </a:solidFill>
                <a:effectLst/>
                <a:latin typeface="system-ui"/>
              </a:rPr>
              <a:t> </a:t>
            </a:r>
            <a:r>
              <a:rPr lang="en-NZ" sz="1800" i="0" dirty="0">
                <a:solidFill>
                  <a:schemeClr val="bg1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6597"/>
            <a:ext cx="359275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hank you.....I need u right now to be with me and give me ...">
            <a:extLst>
              <a:ext uri="{FF2B5EF4-FFF2-40B4-BE49-F238E27FC236}">
                <a16:creationId xmlns:a16="http://schemas.microsoft.com/office/drawing/2014/main" id="{6D46D2B9-1EC9-4262-AEBF-FC7A25B1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67" y="3933967"/>
            <a:ext cx="2828782" cy="282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08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 lnSpcReduction="10000"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 lnSpcReduction="10000"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One thing never changes</a:t>
            </a:r>
          </a:p>
          <a:p>
            <a:pPr lvl="2"/>
            <a:r>
              <a:rPr lang="en-NZ" sz="2800" dirty="0">
                <a:solidFill>
                  <a:srgbClr val="000000"/>
                </a:solidFill>
                <a:latin typeface="system-ui"/>
              </a:rPr>
              <a:t>You need grace to help in time o</a:t>
            </a:r>
            <a:r>
              <a:rPr lang="en-NZ" sz="2800" dirty="0">
                <a:latin typeface="system-ui"/>
              </a:rPr>
              <a:t>f need:</a:t>
            </a:r>
          </a:p>
          <a:p>
            <a:pPr algn="l"/>
            <a:endParaRPr lang="en-NZ" sz="2000" dirty="0">
              <a:latin typeface="system-ui"/>
            </a:endParaRPr>
          </a:p>
          <a:p>
            <a:pPr algn="l"/>
            <a:r>
              <a:rPr lang="en-NZ" dirty="0">
                <a:latin typeface="system-ui"/>
              </a:rPr>
              <a:t>Hebrews 4:16—</a:t>
            </a:r>
            <a:endParaRPr lang="en-NZ" i="0" dirty="0">
              <a:effectLst/>
              <a:latin typeface="system-ui"/>
            </a:endParaRPr>
          </a:p>
          <a:p>
            <a:pPr algn="l"/>
            <a:r>
              <a:rPr lang="en-NZ" i="0" dirty="0">
                <a:solidFill>
                  <a:srgbClr val="000000"/>
                </a:solidFill>
                <a:effectLst/>
                <a:latin typeface="system-ui"/>
              </a:rPr>
              <a:t>Therefore let us draw near with confidence to the throne of grace, so that we may receive mercy and find grace to help in time of need.</a:t>
            </a:r>
            <a:r>
              <a:rPr lang="en-NZ" sz="240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en-NZ" sz="1800" i="0" dirty="0">
                <a:solidFill>
                  <a:srgbClr val="000000"/>
                </a:solidFill>
                <a:effectLst/>
                <a:latin typeface="system-ui"/>
              </a:rPr>
              <a:t>(NASB95)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56597"/>
            <a:ext cx="3592758" cy="25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643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One thing never changes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We are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here for each other</a:t>
            </a:r>
          </a:p>
          <a:p>
            <a:pPr lvl="1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6597"/>
            <a:ext cx="3932529" cy="274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568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This is going to take some getting used to…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3. I need strength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One thing never changes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We are </a:t>
            </a:r>
            <a:r>
              <a:rPr lang="en-NZ" sz="2800" dirty="0">
                <a:solidFill>
                  <a:srgbClr val="000000"/>
                </a:solidFill>
                <a:latin typeface="system-ui"/>
              </a:rPr>
              <a:t>here for each other</a:t>
            </a:r>
          </a:p>
          <a:p>
            <a:pPr lvl="1"/>
            <a:endParaRPr lang="en-NZ" sz="2800" b="0" i="0" dirty="0">
              <a:effectLst/>
              <a:latin typeface="system-ui"/>
            </a:endParaRPr>
          </a:p>
          <a:p>
            <a:pPr algn="l"/>
            <a:r>
              <a:rPr lang="en-NZ" b="1" dirty="0">
                <a:latin typeface="system-ui"/>
              </a:rPr>
              <a:t>Hebrews 3:13—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But encourage one another day after day, as long as it is </a:t>
            </a:r>
            <a:r>
              <a:rPr lang="en-NZ" b="1" i="1" dirty="0">
                <a:solidFill>
                  <a:srgbClr val="000000"/>
                </a:solidFill>
                <a:effectLst/>
                <a:latin typeface="system-ui"/>
              </a:rPr>
              <a:t>still</a:t>
            </a:r>
            <a:r>
              <a:rPr lang="en-NZ" b="1" i="0" dirty="0">
                <a:solidFill>
                  <a:srgbClr val="000000"/>
                </a:solidFill>
                <a:effectLst/>
                <a:latin typeface="system-ui"/>
              </a:rPr>
              <a:t> called “Today,” so that none of you will be hardened by the deceitfulness of sin.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7170" name="Picture 2" descr="2012 Everything is New | EFCA Challenge">
            <a:extLst>
              <a:ext uri="{FF2B5EF4-FFF2-40B4-BE49-F238E27FC236}">
                <a16:creationId xmlns:a16="http://schemas.microsoft.com/office/drawing/2014/main" id="{98E212F0-8E3B-4F9B-86AD-AB146D05F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5997"/>
            <a:ext cx="3575713" cy="249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8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Where to Start—Be added to the church…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9045" y="2483892"/>
            <a:ext cx="4216305" cy="4148919"/>
          </a:xfrm>
        </p:spPr>
        <p:txBody>
          <a:bodyPr>
            <a:normAutofit/>
          </a:bodyPr>
          <a:lstStyle/>
          <a:p>
            <a:pPr algn="l"/>
            <a:r>
              <a:rPr lang="en-NZ" b="1" dirty="0">
                <a:latin typeface="system-ui"/>
              </a:rPr>
              <a:t>Acts 2:41—</a:t>
            </a:r>
            <a:endParaRPr lang="en-NZ" b="1" i="0" dirty="0">
              <a:effectLst/>
              <a:latin typeface="system-ui"/>
            </a:endParaRPr>
          </a:p>
          <a:p>
            <a:pPr algn="l"/>
            <a:r>
              <a:rPr lang="en-NZ" b="1" i="0" dirty="0">
                <a:effectLst/>
                <a:latin typeface="system-ui"/>
              </a:rPr>
              <a:t>So then, those who had received his word were baptized; and that day there were added about three thousand souls.</a:t>
            </a:r>
          </a:p>
          <a:p>
            <a:endParaRPr lang="en-NZ" b="1" i="0" dirty="0"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DA971572-0340-4D5E-851B-4C3F0E7E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2" r="24266"/>
          <a:stretch/>
        </p:blipFill>
        <p:spPr bwMode="auto">
          <a:xfrm>
            <a:off x="136477" y="2483892"/>
            <a:ext cx="3903260" cy="31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29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Lessons from Covid…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Isolated isn’t disconnected.</a:t>
            </a:r>
          </a:p>
          <a:p>
            <a:pPr marL="514350" indent="-514350" algn="l">
              <a:buAutoNum type="arabicPeriod"/>
            </a:pPr>
            <a:endParaRPr lang="en-NZ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2050" name="Picture 2" descr="NZ COVID Tracer - Apps on Google Play">
            <a:extLst>
              <a:ext uri="{FF2B5EF4-FFF2-40B4-BE49-F238E27FC236}">
                <a16:creationId xmlns:a16="http://schemas.microsoft.com/office/drawing/2014/main" id="{61CD4314-39A2-4A62-9B21-C063AC60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56"/>
            <a:ext cx="2668990" cy="26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uide for Zoom Cloud Meetings for Android - APK Download">
            <a:extLst>
              <a:ext uri="{FF2B5EF4-FFF2-40B4-BE49-F238E27FC236}">
                <a16:creationId xmlns:a16="http://schemas.microsoft.com/office/drawing/2014/main" id="{80013374-86FA-4C4F-A797-0F31A98DF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46" y="2538483"/>
            <a:ext cx="1615980" cy="28728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0" name="Picture 4" descr="Using Facebook Live to raise engagement with audience">
            <a:extLst>
              <a:ext uri="{FF2B5EF4-FFF2-40B4-BE49-F238E27FC236}">
                <a16:creationId xmlns:a16="http://schemas.microsoft.com/office/drawing/2014/main" id="{81B268B7-337C-40AF-8F85-685C4E849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599" y="2601095"/>
            <a:ext cx="2644002" cy="17640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73D144-A910-40B3-BA6B-A4A9609EC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734" y="4762831"/>
            <a:ext cx="3697689" cy="20789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889035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Lessons from Covid…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2. Lest we have gotten used to being apart—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A trail we have worked around.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Keep calling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Get together</a:t>
            </a:r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2050" name="Picture 2" descr="NZ COVID Tracer - Apps on Google Play">
            <a:extLst>
              <a:ext uri="{FF2B5EF4-FFF2-40B4-BE49-F238E27FC236}">
                <a16:creationId xmlns:a16="http://schemas.microsoft.com/office/drawing/2014/main" id="{61CD4314-39A2-4A62-9B21-C063AC60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56"/>
            <a:ext cx="2668990" cy="26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26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Lessons from Covid…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3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. We had more time to grow in faith—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Don’t slow down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Mediating on the Word of God.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Strengthening each other’s faith in close proximity.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Praying for a common cause</a:t>
            </a:r>
          </a:p>
          <a:p>
            <a:pPr lvl="1"/>
            <a:r>
              <a:rPr lang="en-NZ" sz="2800" dirty="0">
                <a:solidFill>
                  <a:srgbClr val="000000"/>
                </a:solidFill>
                <a:latin typeface="system-ui"/>
              </a:rPr>
              <a:t>Finding opportunities to reach out.</a:t>
            </a:r>
          </a:p>
          <a:p>
            <a:pPr lvl="1"/>
            <a:endParaRPr lang="en-NZ" sz="2800" b="0" i="0" dirty="0">
              <a:solidFill>
                <a:srgbClr val="000000"/>
              </a:solidFill>
              <a:effectLst/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2050" name="Picture 2" descr="NZ COVID Tracer - Apps on Google Play">
            <a:extLst>
              <a:ext uri="{FF2B5EF4-FFF2-40B4-BE49-F238E27FC236}">
                <a16:creationId xmlns:a16="http://schemas.microsoft.com/office/drawing/2014/main" id="{61CD4314-39A2-4A62-9B21-C063AC606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30556"/>
            <a:ext cx="2668990" cy="266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endParaRPr lang="en-NZ" sz="2800" dirty="0">
              <a:solidFill>
                <a:srgbClr val="000000"/>
              </a:solidFill>
              <a:latin typeface="system-u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46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The Ministry of the Brush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Two days after my baptism I was at my very first church Working “Bee.”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Fred Martin handed me a paintbrush and said, “Just put an undercoat on that; that will keep you </a:t>
            </a:r>
            <a:r>
              <a:rPr lang="en-NZ" sz="2800" dirty="0">
                <a:solidFill>
                  <a:schemeClr val="bg1"/>
                </a:solidFill>
                <a:latin typeface="system-ui"/>
              </a:rPr>
              <a:t>busy.”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Three hours later…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That was the day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5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6DA41-2488-436A-9071-50DE90EEDB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764275"/>
            <a:ext cx="7886700" cy="914400"/>
          </a:xfrm>
        </p:spPr>
        <p:txBody>
          <a:bodyPr>
            <a:normAutofit/>
          </a:bodyPr>
          <a:lstStyle/>
          <a:p>
            <a:r>
              <a:rPr lang="en-NZ" dirty="0"/>
              <a:t>I’m new around here…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66502-31CC-4273-8F14-6E667BF739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75713" y="1825624"/>
            <a:ext cx="4939637" cy="4807187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rgbClr val="000000"/>
                </a:solidFill>
                <a:latin typeface="system-ui"/>
              </a:rPr>
              <a:t>1. The Ministry of the Brush</a:t>
            </a:r>
            <a:r>
              <a:rPr lang="en-NZ" b="0" i="0" dirty="0">
                <a:solidFill>
                  <a:srgbClr val="000000"/>
                </a:solidFill>
                <a:effectLst/>
                <a:latin typeface="system-ui"/>
              </a:rPr>
              <a:t>—</a:t>
            </a:r>
          </a:p>
          <a:p>
            <a:pPr lvl="1"/>
            <a:r>
              <a:rPr lang="en-NZ" sz="2800" b="0" i="0" dirty="0">
                <a:solidFill>
                  <a:srgbClr val="000000"/>
                </a:solidFill>
                <a:effectLst/>
                <a:latin typeface="system-ui"/>
              </a:rPr>
              <a:t>Two days after my baptism I was at my very first church Working “Bee.” </a:t>
            </a:r>
          </a:p>
          <a:p>
            <a:pPr lvl="1"/>
            <a:r>
              <a:rPr lang="en-NZ" sz="2800" b="0" i="0" dirty="0">
                <a:solidFill>
                  <a:schemeClr val="bg1"/>
                </a:solidFill>
                <a:effectLst/>
                <a:latin typeface="system-ui"/>
              </a:rPr>
              <a:t>Fred Martin handed me a paintbrush and said, “Just put an undercoat on that; that will keep you </a:t>
            </a:r>
            <a:r>
              <a:rPr lang="en-NZ" sz="2800" dirty="0">
                <a:solidFill>
                  <a:schemeClr val="bg1"/>
                </a:solidFill>
                <a:latin typeface="system-ui"/>
              </a:rPr>
              <a:t>busy.”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Three hours later…</a:t>
            </a:r>
          </a:p>
          <a:p>
            <a:pPr lvl="1"/>
            <a:r>
              <a:rPr lang="en-NZ" sz="2800" dirty="0">
                <a:solidFill>
                  <a:schemeClr val="bg1"/>
                </a:solidFill>
                <a:latin typeface="system-ui"/>
              </a:rPr>
              <a:t>That was the day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76DD6C-3B4D-43F7-B768-5AD4EC2AE823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5459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Series: </a:t>
            </a:r>
            <a:r>
              <a:rPr lang="en-NZ" sz="2800" dirty="0"/>
              <a:t>Where Do I Fit? Part 1. A Place for Everyone</a:t>
            </a:r>
            <a:endParaRPr lang="en-US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D5DFE41-B800-47CC-BA1B-17173059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4" y="2055811"/>
            <a:ext cx="3260109" cy="4346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862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2677</TotalTime>
  <Words>2016</Words>
  <Application>Microsoft Office PowerPoint</Application>
  <PresentationFormat>On-screen Show (4:3)</PresentationFormat>
  <Paragraphs>286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system-ui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Staiger</dc:creator>
  <cp:lastModifiedBy>HODGMAN, Geoff (BOSTSC)</cp:lastModifiedBy>
  <cp:revision>38</cp:revision>
  <dcterms:created xsi:type="dcterms:W3CDTF">2020-05-24T01:32:13Z</dcterms:created>
  <dcterms:modified xsi:type="dcterms:W3CDTF">2022-02-13T10:42:06Z</dcterms:modified>
</cp:coreProperties>
</file>