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7"/>
  </p:notesMasterIdLst>
  <p:sldIdLst>
    <p:sldId id="377" r:id="rId2"/>
    <p:sldId id="770" r:id="rId3"/>
    <p:sldId id="843" r:id="rId4"/>
    <p:sldId id="844" r:id="rId5"/>
    <p:sldId id="845" r:id="rId6"/>
    <p:sldId id="846" r:id="rId7"/>
    <p:sldId id="851" r:id="rId8"/>
    <p:sldId id="852" r:id="rId9"/>
    <p:sldId id="853" r:id="rId10"/>
    <p:sldId id="855" r:id="rId11"/>
    <p:sldId id="865" r:id="rId12"/>
    <p:sldId id="854" r:id="rId13"/>
    <p:sldId id="869" r:id="rId14"/>
    <p:sldId id="857" r:id="rId15"/>
    <p:sldId id="871" r:id="rId16"/>
    <p:sldId id="856" r:id="rId17"/>
    <p:sldId id="870" r:id="rId18"/>
    <p:sldId id="838" r:id="rId19"/>
    <p:sldId id="872" r:id="rId20"/>
    <p:sldId id="858" r:id="rId21"/>
    <p:sldId id="859" r:id="rId22"/>
    <p:sldId id="867" r:id="rId23"/>
    <p:sldId id="868" r:id="rId24"/>
    <p:sldId id="873" r:id="rId25"/>
    <p:sldId id="874" r:id="rId26"/>
    <p:sldId id="875" r:id="rId27"/>
    <p:sldId id="876" r:id="rId28"/>
    <p:sldId id="877" r:id="rId29"/>
    <p:sldId id="878" r:id="rId30"/>
    <p:sldId id="879" r:id="rId31"/>
    <p:sldId id="880" r:id="rId32"/>
    <p:sldId id="881" r:id="rId33"/>
    <p:sldId id="882" r:id="rId34"/>
    <p:sldId id="883" r:id="rId35"/>
    <p:sldId id="818" r:id="rId3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6" d="100"/>
          <a:sy n="86" d="100"/>
        </p:scale>
        <p:origin x="138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_rels/data2.xml.rels><?xml version="1.0" encoding="UTF-8" standalone="yes"?>
<Relationships xmlns="http://schemas.openxmlformats.org/package/2006/relationships"><Relationship Id="rId2" Type="http://schemas.openxmlformats.org/officeDocument/2006/relationships/image" Target="../media/image10.svg"/><Relationship Id="rId1" Type="http://schemas.openxmlformats.org/officeDocument/2006/relationships/image" Target="../media/image9.png"/></Relationships>
</file>

<file path=ppt/diagrams/_rels/data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svg"/><Relationship Id="rId1" Type="http://schemas.openxmlformats.org/officeDocument/2006/relationships/image" Target="../media/image11.png"/><Relationship Id="rId4" Type="http://schemas.openxmlformats.org/officeDocument/2006/relationships/image" Target="../media/image10.svg"/></Relationships>
</file>

<file path=ppt/diagrams/_rels/drawing2.xml.rels><?xml version="1.0" encoding="UTF-8" standalone="yes"?>
<Relationships xmlns="http://schemas.openxmlformats.org/package/2006/relationships"><Relationship Id="rId2" Type="http://schemas.openxmlformats.org/officeDocument/2006/relationships/image" Target="../media/image10.svg"/><Relationship Id="rId1" Type="http://schemas.openxmlformats.org/officeDocument/2006/relationships/image" Target="../media/image9.png"/></Relationships>
</file>

<file path=ppt/diagrams/_rels/drawing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svg"/><Relationship Id="rId1" Type="http://schemas.openxmlformats.org/officeDocument/2006/relationships/image" Target="../media/image11.png"/><Relationship Id="rId4" Type="http://schemas.openxmlformats.org/officeDocument/2006/relationships/image" Target="../media/image10.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4E8D8E1-3B3F-4291-8F1C-13489665E2FD}"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D32AF17E-58FC-4B63-847C-49DBCF80ED13}">
      <dgm:prSet/>
      <dgm:spPr/>
      <dgm:t>
        <a:bodyPr/>
        <a:lstStyle/>
        <a:p>
          <a:r>
            <a:rPr lang="en-NZ" b="0" i="0"/>
            <a:t>Good looks.</a:t>
          </a:r>
          <a:endParaRPr lang="en-US"/>
        </a:p>
      </dgm:t>
    </dgm:pt>
    <dgm:pt modelId="{95144425-D01E-47E0-B972-A1508D165A19}" type="parTrans" cxnId="{BBFCD646-EC6D-4482-8441-9DDDF9995932}">
      <dgm:prSet/>
      <dgm:spPr/>
      <dgm:t>
        <a:bodyPr/>
        <a:lstStyle/>
        <a:p>
          <a:endParaRPr lang="en-US"/>
        </a:p>
      </dgm:t>
    </dgm:pt>
    <dgm:pt modelId="{28EDA95C-04D9-4E4C-856D-9A77F98E146E}" type="sibTrans" cxnId="{BBFCD646-EC6D-4482-8441-9DDDF9995932}">
      <dgm:prSet/>
      <dgm:spPr/>
      <dgm:t>
        <a:bodyPr/>
        <a:lstStyle/>
        <a:p>
          <a:endParaRPr lang="en-US"/>
        </a:p>
      </dgm:t>
    </dgm:pt>
    <dgm:pt modelId="{A8763F32-3459-4B3B-BEC0-2FCCF24945CF}">
      <dgm:prSet/>
      <dgm:spPr/>
      <dgm:t>
        <a:bodyPr/>
        <a:lstStyle/>
        <a:p>
          <a:r>
            <a:rPr lang="en-NZ" b="0" i="0"/>
            <a:t>Pleasing personality.</a:t>
          </a:r>
          <a:endParaRPr lang="en-US"/>
        </a:p>
      </dgm:t>
    </dgm:pt>
    <dgm:pt modelId="{B92D8010-4C62-4CE3-B2C0-124CB8FB3A68}" type="parTrans" cxnId="{4D1AB9B5-1E76-47E9-836C-1AE1EBC2D243}">
      <dgm:prSet/>
      <dgm:spPr/>
      <dgm:t>
        <a:bodyPr/>
        <a:lstStyle/>
        <a:p>
          <a:endParaRPr lang="en-US"/>
        </a:p>
      </dgm:t>
    </dgm:pt>
    <dgm:pt modelId="{A5CD071A-D084-4967-8FFB-EA77093D8487}" type="sibTrans" cxnId="{4D1AB9B5-1E76-47E9-836C-1AE1EBC2D243}">
      <dgm:prSet/>
      <dgm:spPr/>
      <dgm:t>
        <a:bodyPr/>
        <a:lstStyle/>
        <a:p>
          <a:endParaRPr lang="en-US"/>
        </a:p>
      </dgm:t>
    </dgm:pt>
    <dgm:pt modelId="{EAF4D1F6-23BB-4C54-B50C-584911304847}">
      <dgm:prSet/>
      <dgm:spPr/>
      <dgm:t>
        <a:bodyPr/>
        <a:lstStyle/>
        <a:p>
          <a:r>
            <a:rPr lang="en-NZ" b="0" i="0"/>
            <a:t>Position.</a:t>
          </a:r>
          <a:endParaRPr lang="en-US"/>
        </a:p>
      </dgm:t>
    </dgm:pt>
    <dgm:pt modelId="{0D7E24DA-E5F9-498F-A157-AF4F19B8C41B}" type="parTrans" cxnId="{7EEC9E54-BFD4-4114-81AF-7D5999F65C9D}">
      <dgm:prSet/>
      <dgm:spPr/>
      <dgm:t>
        <a:bodyPr/>
        <a:lstStyle/>
        <a:p>
          <a:endParaRPr lang="en-US"/>
        </a:p>
      </dgm:t>
    </dgm:pt>
    <dgm:pt modelId="{DEB5C332-2AE9-45CE-89E7-0999B61C7A2E}" type="sibTrans" cxnId="{7EEC9E54-BFD4-4114-81AF-7D5999F65C9D}">
      <dgm:prSet/>
      <dgm:spPr/>
      <dgm:t>
        <a:bodyPr/>
        <a:lstStyle/>
        <a:p>
          <a:endParaRPr lang="en-US"/>
        </a:p>
      </dgm:t>
    </dgm:pt>
    <dgm:pt modelId="{A51354B7-D896-4198-8EBB-B6700F3ACF6A}">
      <dgm:prSet/>
      <dgm:spPr/>
      <dgm:t>
        <a:bodyPr/>
        <a:lstStyle/>
        <a:p>
          <a:r>
            <a:rPr lang="en-NZ" dirty="0"/>
            <a:t>C</a:t>
          </a:r>
          <a:r>
            <a:rPr lang="en-NZ" b="0" i="0" dirty="0"/>
            <a:t>harisma.</a:t>
          </a:r>
          <a:endParaRPr lang="en-US" dirty="0"/>
        </a:p>
      </dgm:t>
    </dgm:pt>
    <dgm:pt modelId="{187C46C1-A950-409A-915C-D68862B34A02}" type="parTrans" cxnId="{74EEBE7A-D4FF-49D3-898F-B1AD7F87B9A4}">
      <dgm:prSet/>
      <dgm:spPr/>
      <dgm:t>
        <a:bodyPr/>
        <a:lstStyle/>
        <a:p>
          <a:endParaRPr lang="en-US"/>
        </a:p>
      </dgm:t>
    </dgm:pt>
    <dgm:pt modelId="{B8EDC0DD-729B-405C-BEBB-3DDE43BE7A68}" type="sibTrans" cxnId="{74EEBE7A-D4FF-49D3-898F-B1AD7F87B9A4}">
      <dgm:prSet/>
      <dgm:spPr/>
      <dgm:t>
        <a:bodyPr/>
        <a:lstStyle/>
        <a:p>
          <a:endParaRPr lang="en-US"/>
        </a:p>
      </dgm:t>
    </dgm:pt>
    <dgm:pt modelId="{14F0436C-730F-4CF7-9B97-015A8F2CFAE3}">
      <dgm:prSet/>
      <dgm:spPr/>
      <dgm:t>
        <a:bodyPr/>
        <a:lstStyle/>
        <a:p>
          <a:r>
            <a:rPr lang="en-NZ"/>
            <a:t>M</a:t>
          </a:r>
          <a:r>
            <a:rPr lang="en-NZ" b="0" i="0"/>
            <a:t>oney.</a:t>
          </a:r>
          <a:endParaRPr lang="en-US"/>
        </a:p>
      </dgm:t>
    </dgm:pt>
    <dgm:pt modelId="{CD7B31FF-5E90-4657-9CB9-ECEBDCC1A56A}" type="parTrans" cxnId="{1D8EF611-926B-4C1E-88D2-DF19BAEBEB34}">
      <dgm:prSet/>
      <dgm:spPr/>
      <dgm:t>
        <a:bodyPr/>
        <a:lstStyle/>
        <a:p>
          <a:endParaRPr lang="en-US"/>
        </a:p>
      </dgm:t>
    </dgm:pt>
    <dgm:pt modelId="{36B5C75B-EF5D-4EBA-913A-3500834419D8}" type="sibTrans" cxnId="{1D8EF611-926B-4C1E-88D2-DF19BAEBEB34}">
      <dgm:prSet/>
      <dgm:spPr/>
      <dgm:t>
        <a:bodyPr/>
        <a:lstStyle/>
        <a:p>
          <a:endParaRPr lang="en-US"/>
        </a:p>
      </dgm:t>
    </dgm:pt>
    <dgm:pt modelId="{DA467F09-F7A6-4DDD-AD87-3777634DF3FE}">
      <dgm:prSet/>
      <dgm:spPr/>
      <dgm:t>
        <a:bodyPr/>
        <a:lstStyle/>
        <a:p>
          <a:r>
            <a:rPr lang="en-NZ" dirty="0"/>
            <a:t>Talent.</a:t>
          </a:r>
          <a:endParaRPr lang="en-US" dirty="0"/>
        </a:p>
      </dgm:t>
    </dgm:pt>
    <dgm:pt modelId="{266B9730-21B2-4735-8F35-5EBB26ABAD5F}" type="parTrans" cxnId="{210F6F63-12E8-41BC-9CBC-06F7EBE227D9}">
      <dgm:prSet/>
      <dgm:spPr/>
      <dgm:t>
        <a:bodyPr/>
        <a:lstStyle/>
        <a:p>
          <a:endParaRPr lang="en-US"/>
        </a:p>
      </dgm:t>
    </dgm:pt>
    <dgm:pt modelId="{62D33088-0672-4429-B789-8B88BB84606E}" type="sibTrans" cxnId="{210F6F63-12E8-41BC-9CBC-06F7EBE227D9}">
      <dgm:prSet/>
      <dgm:spPr/>
      <dgm:t>
        <a:bodyPr/>
        <a:lstStyle/>
        <a:p>
          <a:endParaRPr lang="en-US"/>
        </a:p>
      </dgm:t>
    </dgm:pt>
    <dgm:pt modelId="{C8E3FBD1-3C32-4ECF-B79F-92F52C9EC926}">
      <dgm:prSet/>
      <dgm:spPr/>
      <dgm:t>
        <a:bodyPr/>
        <a:lstStyle/>
        <a:p>
          <a:r>
            <a:rPr lang="en-NZ" b="0" i="0" dirty="0"/>
            <a:t>Intelligence.</a:t>
          </a:r>
          <a:endParaRPr lang="en-US" dirty="0"/>
        </a:p>
      </dgm:t>
    </dgm:pt>
    <dgm:pt modelId="{99548342-8053-4776-A07F-9EFF361A648C}" type="parTrans" cxnId="{31C29A9E-9547-4DBB-8198-2EA3F4907581}">
      <dgm:prSet/>
      <dgm:spPr/>
      <dgm:t>
        <a:bodyPr/>
        <a:lstStyle/>
        <a:p>
          <a:endParaRPr lang="en-US"/>
        </a:p>
      </dgm:t>
    </dgm:pt>
    <dgm:pt modelId="{D83BD289-0B36-4E7B-9112-BA315D704395}" type="sibTrans" cxnId="{31C29A9E-9547-4DBB-8198-2EA3F4907581}">
      <dgm:prSet/>
      <dgm:spPr/>
      <dgm:t>
        <a:bodyPr/>
        <a:lstStyle/>
        <a:p>
          <a:endParaRPr lang="en-US"/>
        </a:p>
      </dgm:t>
    </dgm:pt>
    <dgm:pt modelId="{7D0743D0-6010-4272-B515-A4AFCAAB0090}" type="pres">
      <dgm:prSet presAssocID="{94E8D8E1-3B3F-4291-8F1C-13489665E2FD}" presName="vert0" presStyleCnt="0">
        <dgm:presLayoutVars>
          <dgm:dir/>
          <dgm:animOne val="branch"/>
          <dgm:animLvl val="lvl"/>
        </dgm:presLayoutVars>
      </dgm:prSet>
      <dgm:spPr/>
    </dgm:pt>
    <dgm:pt modelId="{6ECA96A0-4454-488C-B12E-BC9BEC340951}" type="pres">
      <dgm:prSet presAssocID="{D32AF17E-58FC-4B63-847C-49DBCF80ED13}" presName="thickLine" presStyleLbl="alignNode1" presStyleIdx="0" presStyleCnt="7"/>
      <dgm:spPr/>
    </dgm:pt>
    <dgm:pt modelId="{046FFC57-1C8C-4B28-8FB5-F3F707754499}" type="pres">
      <dgm:prSet presAssocID="{D32AF17E-58FC-4B63-847C-49DBCF80ED13}" presName="horz1" presStyleCnt="0"/>
      <dgm:spPr/>
    </dgm:pt>
    <dgm:pt modelId="{D598BD20-48C8-4BCF-8F7D-74F55B967612}" type="pres">
      <dgm:prSet presAssocID="{D32AF17E-58FC-4B63-847C-49DBCF80ED13}" presName="tx1" presStyleLbl="revTx" presStyleIdx="0" presStyleCnt="7"/>
      <dgm:spPr/>
    </dgm:pt>
    <dgm:pt modelId="{516785C4-5D78-47B5-9755-2E9B611D8755}" type="pres">
      <dgm:prSet presAssocID="{D32AF17E-58FC-4B63-847C-49DBCF80ED13}" presName="vert1" presStyleCnt="0"/>
      <dgm:spPr/>
    </dgm:pt>
    <dgm:pt modelId="{212A807A-000B-42B5-A483-A808AA3795B5}" type="pres">
      <dgm:prSet presAssocID="{A8763F32-3459-4B3B-BEC0-2FCCF24945CF}" presName="thickLine" presStyleLbl="alignNode1" presStyleIdx="1" presStyleCnt="7"/>
      <dgm:spPr/>
    </dgm:pt>
    <dgm:pt modelId="{333BED65-7502-4FAC-B923-2D0848C8ECAA}" type="pres">
      <dgm:prSet presAssocID="{A8763F32-3459-4B3B-BEC0-2FCCF24945CF}" presName="horz1" presStyleCnt="0"/>
      <dgm:spPr/>
    </dgm:pt>
    <dgm:pt modelId="{0FEAD593-AC84-4AE6-8372-C3F451D81478}" type="pres">
      <dgm:prSet presAssocID="{A8763F32-3459-4B3B-BEC0-2FCCF24945CF}" presName="tx1" presStyleLbl="revTx" presStyleIdx="1" presStyleCnt="7"/>
      <dgm:spPr/>
    </dgm:pt>
    <dgm:pt modelId="{59CE8988-0211-40BE-9ADE-E3A7C197B440}" type="pres">
      <dgm:prSet presAssocID="{A8763F32-3459-4B3B-BEC0-2FCCF24945CF}" presName="vert1" presStyleCnt="0"/>
      <dgm:spPr/>
    </dgm:pt>
    <dgm:pt modelId="{D6F7AE28-8FAB-46B6-B603-468158D50369}" type="pres">
      <dgm:prSet presAssocID="{EAF4D1F6-23BB-4C54-B50C-584911304847}" presName="thickLine" presStyleLbl="alignNode1" presStyleIdx="2" presStyleCnt="7"/>
      <dgm:spPr/>
    </dgm:pt>
    <dgm:pt modelId="{20F77E25-FF43-4EC7-B0FF-A81B7CFE2286}" type="pres">
      <dgm:prSet presAssocID="{EAF4D1F6-23BB-4C54-B50C-584911304847}" presName="horz1" presStyleCnt="0"/>
      <dgm:spPr/>
    </dgm:pt>
    <dgm:pt modelId="{601858B7-04B1-4435-9B0F-71625DA0127E}" type="pres">
      <dgm:prSet presAssocID="{EAF4D1F6-23BB-4C54-B50C-584911304847}" presName="tx1" presStyleLbl="revTx" presStyleIdx="2" presStyleCnt="7"/>
      <dgm:spPr/>
    </dgm:pt>
    <dgm:pt modelId="{7B642D8D-BDA8-4E23-89FE-64F1148582E6}" type="pres">
      <dgm:prSet presAssocID="{EAF4D1F6-23BB-4C54-B50C-584911304847}" presName="vert1" presStyleCnt="0"/>
      <dgm:spPr/>
    </dgm:pt>
    <dgm:pt modelId="{0E59A831-8596-4018-A5D0-585433B452AF}" type="pres">
      <dgm:prSet presAssocID="{A51354B7-D896-4198-8EBB-B6700F3ACF6A}" presName="thickLine" presStyleLbl="alignNode1" presStyleIdx="3" presStyleCnt="7"/>
      <dgm:spPr/>
    </dgm:pt>
    <dgm:pt modelId="{F1492008-4E7D-4148-904A-5FEABE612284}" type="pres">
      <dgm:prSet presAssocID="{A51354B7-D896-4198-8EBB-B6700F3ACF6A}" presName="horz1" presStyleCnt="0"/>
      <dgm:spPr/>
    </dgm:pt>
    <dgm:pt modelId="{A5946DCA-F9A6-4CAD-9D84-33782348A035}" type="pres">
      <dgm:prSet presAssocID="{A51354B7-D896-4198-8EBB-B6700F3ACF6A}" presName="tx1" presStyleLbl="revTx" presStyleIdx="3" presStyleCnt="7"/>
      <dgm:spPr/>
    </dgm:pt>
    <dgm:pt modelId="{FD616202-9AA6-41F0-8428-9E8DCCC99D43}" type="pres">
      <dgm:prSet presAssocID="{A51354B7-D896-4198-8EBB-B6700F3ACF6A}" presName="vert1" presStyleCnt="0"/>
      <dgm:spPr/>
    </dgm:pt>
    <dgm:pt modelId="{1BCB6179-0B8B-489F-94FD-73B0A0ED38A6}" type="pres">
      <dgm:prSet presAssocID="{14F0436C-730F-4CF7-9B97-015A8F2CFAE3}" presName="thickLine" presStyleLbl="alignNode1" presStyleIdx="4" presStyleCnt="7"/>
      <dgm:spPr/>
    </dgm:pt>
    <dgm:pt modelId="{6E8664A2-93C5-4429-B5E0-61A1ABB917A5}" type="pres">
      <dgm:prSet presAssocID="{14F0436C-730F-4CF7-9B97-015A8F2CFAE3}" presName="horz1" presStyleCnt="0"/>
      <dgm:spPr/>
    </dgm:pt>
    <dgm:pt modelId="{4B858E98-20BB-43E8-8D8C-469188ACA92A}" type="pres">
      <dgm:prSet presAssocID="{14F0436C-730F-4CF7-9B97-015A8F2CFAE3}" presName="tx1" presStyleLbl="revTx" presStyleIdx="4" presStyleCnt="7"/>
      <dgm:spPr/>
    </dgm:pt>
    <dgm:pt modelId="{6324C51E-02EF-4900-89E6-E59164C5CBB3}" type="pres">
      <dgm:prSet presAssocID="{14F0436C-730F-4CF7-9B97-015A8F2CFAE3}" presName="vert1" presStyleCnt="0"/>
      <dgm:spPr/>
    </dgm:pt>
    <dgm:pt modelId="{D373363D-51CF-4254-84FE-83353F858B94}" type="pres">
      <dgm:prSet presAssocID="{DA467F09-F7A6-4DDD-AD87-3777634DF3FE}" presName="thickLine" presStyleLbl="alignNode1" presStyleIdx="5" presStyleCnt="7"/>
      <dgm:spPr/>
    </dgm:pt>
    <dgm:pt modelId="{17E117EA-609F-4AD5-8E30-CA6991A99806}" type="pres">
      <dgm:prSet presAssocID="{DA467F09-F7A6-4DDD-AD87-3777634DF3FE}" presName="horz1" presStyleCnt="0"/>
      <dgm:spPr/>
    </dgm:pt>
    <dgm:pt modelId="{BC871830-884C-4613-8FD2-AA191D437BC9}" type="pres">
      <dgm:prSet presAssocID="{DA467F09-F7A6-4DDD-AD87-3777634DF3FE}" presName="tx1" presStyleLbl="revTx" presStyleIdx="5" presStyleCnt="7"/>
      <dgm:spPr/>
    </dgm:pt>
    <dgm:pt modelId="{18C2E747-00EA-4E62-AA3A-BED61E5A96E2}" type="pres">
      <dgm:prSet presAssocID="{DA467F09-F7A6-4DDD-AD87-3777634DF3FE}" presName="vert1" presStyleCnt="0"/>
      <dgm:spPr/>
    </dgm:pt>
    <dgm:pt modelId="{3A8EC69D-AA15-4823-8E08-C2A25467E96E}" type="pres">
      <dgm:prSet presAssocID="{C8E3FBD1-3C32-4ECF-B79F-92F52C9EC926}" presName="thickLine" presStyleLbl="alignNode1" presStyleIdx="6" presStyleCnt="7"/>
      <dgm:spPr/>
    </dgm:pt>
    <dgm:pt modelId="{36CA0C3E-26CB-41A7-8031-D1E91337F656}" type="pres">
      <dgm:prSet presAssocID="{C8E3FBD1-3C32-4ECF-B79F-92F52C9EC926}" presName="horz1" presStyleCnt="0"/>
      <dgm:spPr/>
    </dgm:pt>
    <dgm:pt modelId="{D6D44EB0-5981-43A6-B867-1DF9CBC29901}" type="pres">
      <dgm:prSet presAssocID="{C8E3FBD1-3C32-4ECF-B79F-92F52C9EC926}" presName="tx1" presStyleLbl="revTx" presStyleIdx="6" presStyleCnt="7"/>
      <dgm:spPr/>
    </dgm:pt>
    <dgm:pt modelId="{FEC3E299-13D6-45A5-AD0A-27214180D0B8}" type="pres">
      <dgm:prSet presAssocID="{C8E3FBD1-3C32-4ECF-B79F-92F52C9EC926}" presName="vert1" presStyleCnt="0"/>
      <dgm:spPr/>
    </dgm:pt>
  </dgm:ptLst>
  <dgm:cxnLst>
    <dgm:cxn modelId="{1D8EF611-926B-4C1E-88D2-DF19BAEBEB34}" srcId="{94E8D8E1-3B3F-4291-8F1C-13489665E2FD}" destId="{14F0436C-730F-4CF7-9B97-015A8F2CFAE3}" srcOrd="4" destOrd="0" parTransId="{CD7B31FF-5E90-4657-9CB9-ECEBDCC1A56A}" sibTransId="{36B5C75B-EF5D-4EBA-913A-3500834419D8}"/>
    <dgm:cxn modelId="{B5825420-A63E-41E8-B791-184C4157F043}" type="presOf" srcId="{14F0436C-730F-4CF7-9B97-015A8F2CFAE3}" destId="{4B858E98-20BB-43E8-8D8C-469188ACA92A}" srcOrd="0" destOrd="0" presId="urn:microsoft.com/office/officeart/2008/layout/LinedList"/>
    <dgm:cxn modelId="{7656B129-0B6A-4EBB-80F8-09EF3EF63DE4}" type="presOf" srcId="{DA467F09-F7A6-4DDD-AD87-3777634DF3FE}" destId="{BC871830-884C-4613-8FD2-AA191D437BC9}" srcOrd="0" destOrd="0" presId="urn:microsoft.com/office/officeart/2008/layout/LinedList"/>
    <dgm:cxn modelId="{210F6F63-12E8-41BC-9CBC-06F7EBE227D9}" srcId="{94E8D8E1-3B3F-4291-8F1C-13489665E2FD}" destId="{DA467F09-F7A6-4DDD-AD87-3777634DF3FE}" srcOrd="5" destOrd="0" parTransId="{266B9730-21B2-4735-8F35-5EBB26ABAD5F}" sibTransId="{62D33088-0672-4429-B789-8B88BB84606E}"/>
    <dgm:cxn modelId="{BBFCD646-EC6D-4482-8441-9DDDF9995932}" srcId="{94E8D8E1-3B3F-4291-8F1C-13489665E2FD}" destId="{D32AF17E-58FC-4B63-847C-49DBCF80ED13}" srcOrd="0" destOrd="0" parTransId="{95144425-D01E-47E0-B972-A1508D165A19}" sibTransId="{28EDA95C-04D9-4E4C-856D-9A77F98E146E}"/>
    <dgm:cxn modelId="{7EEC9E54-BFD4-4114-81AF-7D5999F65C9D}" srcId="{94E8D8E1-3B3F-4291-8F1C-13489665E2FD}" destId="{EAF4D1F6-23BB-4C54-B50C-584911304847}" srcOrd="2" destOrd="0" parTransId="{0D7E24DA-E5F9-498F-A157-AF4F19B8C41B}" sibTransId="{DEB5C332-2AE9-45CE-89E7-0999B61C7A2E}"/>
    <dgm:cxn modelId="{EF3B6579-09EA-4F12-B95B-DACF4CD17E1F}" type="presOf" srcId="{A51354B7-D896-4198-8EBB-B6700F3ACF6A}" destId="{A5946DCA-F9A6-4CAD-9D84-33782348A035}" srcOrd="0" destOrd="0" presId="urn:microsoft.com/office/officeart/2008/layout/LinedList"/>
    <dgm:cxn modelId="{CB548E79-B45A-4A75-9BB8-200209C774C0}" type="presOf" srcId="{D32AF17E-58FC-4B63-847C-49DBCF80ED13}" destId="{D598BD20-48C8-4BCF-8F7D-74F55B967612}" srcOrd="0" destOrd="0" presId="urn:microsoft.com/office/officeart/2008/layout/LinedList"/>
    <dgm:cxn modelId="{74EEBE7A-D4FF-49D3-898F-B1AD7F87B9A4}" srcId="{94E8D8E1-3B3F-4291-8F1C-13489665E2FD}" destId="{A51354B7-D896-4198-8EBB-B6700F3ACF6A}" srcOrd="3" destOrd="0" parTransId="{187C46C1-A950-409A-915C-D68862B34A02}" sibTransId="{B8EDC0DD-729B-405C-BEBB-3DDE43BE7A68}"/>
    <dgm:cxn modelId="{25680688-9962-4D7A-ACDB-A9E92FD27243}" type="presOf" srcId="{A8763F32-3459-4B3B-BEC0-2FCCF24945CF}" destId="{0FEAD593-AC84-4AE6-8372-C3F451D81478}" srcOrd="0" destOrd="0" presId="urn:microsoft.com/office/officeart/2008/layout/LinedList"/>
    <dgm:cxn modelId="{31C29A9E-9547-4DBB-8198-2EA3F4907581}" srcId="{94E8D8E1-3B3F-4291-8F1C-13489665E2FD}" destId="{C8E3FBD1-3C32-4ECF-B79F-92F52C9EC926}" srcOrd="6" destOrd="0" parTransId="{99548342-8053-4776-A07F-9EFF361A648C}" sibTransId="{D83BD289-0B36-4E7B-9112-BA315D704395}"/>
    <dgm:cxn modelId="{2A35E1A1-C0C0-45C0-9263-6C81520258F1}" type="presOf" srcId="{EAF4D1F6-23BB-4C54-B50C-584911304847}" destId="{601858B7-04B1-4435-9B0F-71625DA0127E}" srcOrd="0" destOrd="0" presId="urn:microsoft.com/office/officeart/2008/layout/LinedList"/>
    <dgm:cxn modelId="{4D1AB9B5-1E76-47E9-836C-1AE1EBC2D243}" srcId="{94E8D8E1-3B3F-4291-8F1C-13489665E2FD}" destId="{A8763F32-3459-4B3B-BEC0-2FCCF24945CF}" srcOrd="1" destOrd="0" parTransId="{B92D8010-4C62-4CE3-B2C0-124CB8FB3A68}" sibTransId="{A5CD071A-D084-4967-8FFB-EA77093D8487}"/>
    <dgm:cxn modelId="{92E654C8-7344-42C7-978F-E35712CF1270}" type="presOf" srcId="{94E8D8E1-3B3F-4291-8F1C-13489665E2FD}" destId="{7D0743D0-6010-4272-B515-A4AFCAAB0090}" srcOrd="0" destOrd="0" presId="urn:microsoft.com/office/officeart/2008/layout/LinedList"/>
    <dgm:cxn modelId="{5CA31ED0-F7E9-4AB3-B0E2-F88CE700C46C}" type="presOf" srcId="{C8E3FBD1-3C32-4ECF-B79F-92F52C9EC926}" destId="{D6D44EB0-5981-43A6-B867-1DF9CBC29901}" srcOrd="0" destOrd="0" presId="urn:microsoft.com/office/officeart/2008/layout/LinedList"/>
    <dgm:cxn modelId="{A2B15B11-E79A-4E3E-A52A-D68782A25A11}" type="presParOf" srcId="{7D0743D0-6010-4272-B515-A4AFCAAB0090}" destId="{6ECA96A0-4454-488C-B12E-BC9BEC340951}" srcOrd="0" destOrd="0" presId="urn:microsoft.com/office/officeart/2008/layout/LinedList"/>
    <dgm:cxn modelId="{2AED86C8-612D-4BC2-ADE7-2C716AD7C42F}" type="presParOf" srcId="{7D0743D0-6010-4272-B515-A4AFCAAB0090}" destId="{046FFC57-1C8C-4B28-8FB5-F3F707754499}" srcOrd="1" destOrd="0" presId="urn:microsoft.com/office/officeart/2008/layout/LinedList"/>
    <dgm:cxn modelId="{7F15484A-2D84-48EC-9BC0-985BB74C3FA7}" type="presParOf" srcId="{046FFC57-1C8C-4B28-8FB5-F3F707754499}" destId="{D598BD20-48C8-4BCF-8F7D-74F55B967612}" srcOrd="0" destOrd="0" presId="urn:microsoft.com/office/officeart/2008/layout/LinedList"/>
    <dgm:cxn modelId="{C860C5CA-33CD-42CA-BEC0-027B4A115CC4}" type="presParOf" srcId="{046FFC57-1C8C-4B28-8FB5-F3F707754499}" destId="{516785C4-5D78-47B5-9755-2E9B611D8755}" srcOrd="1" destOrd="0" presId="urn:microsoft.com/office/officeart/2008/layout/LinedList"/>
    <dgm:cxn modelId="{7D311162-4E2B-4194-AD15-08AC81845DA1}" type="presParOf" srcId="{7D0743D0-6010-4272-B515-A4AFCAAB0090}" destId="{212A807A-000B-42B5-A483-A808AA3795B5}" srcOrd="2" destOrd="0" presId="urn:microsoft.com/office/officeart/2008/layout/LinedList"/>
    <dgm:cxn modelId="{B7579114-A6E3-4433-812C-B036C05EAA6B}" type="presParOf" srcId="{7D0743D0-6010-4272-B515-A4AFCAAB0090}" destId="{333BED65-7502-4FAC-B923-2D0848C8ECAA}" srcOrd="3" destOrd="0" presId="urn:microsoft.com/office/officeart/2008/layout/LinedList"/>
    <dgm:cxn modelId="{32A4E013-1FDD-4872-915C-3E5C2194B2AD}" type="presParOf" srcId="{333BED65-7502-4FAC-B923-2D0848C8ECAA}" destId="{0FEAD593-AC84-4AE6-8372-C3F451D81478}" srcOrd="0" destOrd="0" presId="urn:microsoft.com/office/officeart/2008/layout/LinedList"/>
    <dgm:cxn modelId="{A0123945-5755-41B6-BC06-6D350900C650}" type="presParOf" srcId="{333BED65-7502-4FAC-B923-2D0848C8ECAA}" destId="{59CE8988-0211-40BE-9ADE-E3A7C197B440}" srcOrd="1" destOrd="0" presId="urn:microsoft.com/office/officeart/2008/layout/LinedList"/>
    <dgm:cxn modelId="{91F1EA95-485D-46A2-974D-3D6969D148DD}" type="presParOf" srcId="{7D0743D0-6010-4272-B515-A4AFCAAB0090}" destId="{D6F7AE28-8FAB-46B6-B603-468158D50369}" srcOrd="4" destOrd="0" presId="urn:microsoft.com/office/officeart/2008/layout/LinedList"/>
    <dgm:cxn modelId="{8499789E-77DF-4A03-A264-1A3BD00015D5}" type="presParOf" srcId="{7D0743D0-6010-4272-B515-A4AFCAAB0090}" destId="{20F77E25-FF43-4EC7-B0FF-A81B7CFE2286}" srcOrd="5" destOrd="0" presId="urn:microsoft.com/office/officeart/2008/layout/LinedList"/>
    <dgm:cxn modelId="{4D5D6F1F-EDFB-4153-A279-79FAAC6F23CD}" type="presParOf" srcId="{20F77E25-FF43-4EC7-B0FF-A81B7CFE2286}" destId="{601858B7-04B1-4435-9B0F-71625DA0127E}" srcOrd="0" destOrd="0" presId="urn:microsoft.com/office/officeart/2008/layout/LinedList"/>
    <dgm:cxn modelId="{4097C2E7-BE67-41B3-97FE-5E29BCBD929B}" type="presParOf" srcId="{20F77E25-FF43-4EC7-B0FF-A81B7CFE2286}" destId="{7B642D8D-BDA8-4E23-89FE-64F1148582E6}" srcOrd="1" destOrd="0" presId="urn:microsoft.com/office/officeart/2008/layout/LinedList"/>
    <dgm:cxn modelId="{7952954B-AC1D-40F5-8D1A-C626C1955E16}" type="presParOf" srcId="{7D0743D0-6010-4272-B515-A4AFCAAB0090}" destId="{0E59A831-8596-4018-A5D0-585433B452AF}" srcOrd="6" destOrd="0" presId="urn:microsoft.com/office/officeart/2008/layout/LinedList"/>
    <dgm:cxn modelId="{264F28BC-D27D-4D8B-B544-AFB77B30FE52}" type="presParOf" srcId="{7D0743D0-6010-4272-B515-A4AFCAAB0090}" destId="{F1492008-4E7D-4148-904A-5FEABE612284}" srcOrd="7" destOrd="0" presId="urn:microsoft.com/office/officeart/2008/layout/LinedList"/>
    <dgm:cxn modelId="{9F4CA5AF-1B12-484F-8516-6607C4790A74}" type="presParOf" srcId="{F1492008-4E7D-4148-904A-5FEABE612284}" destId="{A5946DCA-F9A6-4CAD-9D84-33782348A035}" srcOrd="0" destOrd="0" presId="urn:microsoft.com/office/officeart/2008/layout/LinedList"/>
    <dgm:cxn modelId="{E45C9DA4-41C1-4293-8BC3-3F92162F2406}" type="presParOf" srcId="{F1492008-4E7D-4148-904A-5FEABE612284}" destId="{FD616202-9AA6-41F0-8428-9E8DCCC99D43}" srcOrd="1" destOrd="0" presId="urn:microsoft.com/office/officeart/2008/layout/LinedList"/>
    <dgm:cxn modelId="{E9927ACF-8833-4BF8-AD82-DC9F642B6B25}" type="presParOf" srcId="{7D0743D0-6010-4272-B515-A4AFCAAB0090}" destId="{1BCB6179-0B8B-489F-94FD-73B0A0ED38A6}" srcOrd="8" destOrd="0" presId="urn:microsoft.com/office/officeart/2008/layout/LinedList"/>
    <dgm:cxn modelId="{8F95DBA9-1E8B-4673-A5E2-5131817B21EA}" type="presParOf" srcId="{7D0743D0-6010-4272-B515-A4AFCAAB0090}" destId="{6E8664A2-93C5-4429-B5E0-61A1ABB917A5}" srcOrd="9" destOrd="0" presId="urn:microsoft.com/office/officeart/2008/layout/LinedList"/>
    <dgm:cxn modelId="{8EE8C255-F992-4497-84FA-C8E1A6799503}" type="presParOf" srcId="{6E8664A2-93C5-4429-B5E0-61A1ABB917A5}" destId="{4B858E98-20BB-43E8-8D8C-469188ACA92A}" srcOrd="0" destOrd="0" presId="urn:microsoft.com/office/officeart/2008/layout/LinedList"/>
    <dgm:cxn modelId="{5F3A7BA8-51D1-4D23-A5CC-4058D5A2FCD8}" type="presParOf" srcId="{6E8664A2-93C5-4429-B5E0-61A1ABB917A5}" destId="{6324C51E-02EF-4900-89E6-E59164C5CBB3}" srcOrd="1" destOrd="0" presId="urn:microsoft.com/office/officeart/2008/layout/LinedList"/>
    <dgm:cxn modelId="{B5D5400A-E72B-430B-BB2E-230528D23F13}" type="presParOf" srcId="{7D0743D0-6010-4272-B515-A4AFCAAB0090}" destId="{D373363D-51CF-4254-84FE-83353F858B94}" srcOrd="10" destOrd="0" presId="urn:microsoft.com/office/officeart/2008/layout/LinedList"/>
    <dgm:cxn modelId="{90E772ED-C94B-41F7-A1B4-D1160ABDDB0C}" type="presParOf" srcId="{7D0743D0-6010-4272-B515-A4AFCAAB0090}" destId="{17E117EA-609F-4AD5-8E30-CA6991A99806}" srcOrd="11" destOrd="0" presId="urn:microsoft.com/office/officeart/2008/layout/LinedList"/>
    <dgm:cxn modelId="{3D6A22E4-B9CC-4336-AA14-803548A129DC}" type="presParOf" srcId="{17E117EA-609F-4AD5-8E30-CA6991A99806}" destId="{BC871830-884C-4613-8FD2-AA191D437BC9}" srcOrd="0" destOrd="0" presId="urn:microsoft.com/office/officeart/2008/layout/LinedList"/>
    <dgm:cxn modelId="{6FD2CB37-0C8E-4D3F-8DF4-A468DA417DA8}" type="presParOf" srcId="{17E117EA-609F-4AD5-8E30-CA6991A99806}" destId="{18C2E747-00EA-4E62-AA3A-BED61E5A96E2}" srcOrd="1" destOrd="0" presId="urn:microsoft.com/office/officeart/2008/layout/LinedList"/>
    <dgm:cxn modelId="{0EC68A80-1D3F-417A-BF8E-3EEFF138EEB9}" type="presParOf" srcId="{7D0743D0-6010-4272-B515-A4AFCAAB0090}" destId="{3A8EC69D-AA15-4823-8E08-C2A25467E96E}" srcOrd="12" destOrd="0" presId="urn:microsoft.com/office/officeart/2008/layout/LinedList"/>
    <dgm:cxn modelId="{3B6BF256-474E-45B3-9F4C-4456B0ED7C45}" type="presParOf" srcId="{7D0743D0-6010-4272-B515-A4AFCAAB0090}" destId="{36CA0C3E-26CB-41A7-8031-D1E91337F656}" srcOrd="13" destOrd="0" presId="urn:microsoft.com/office/officeart/2008/layout/LinedList"/>
    <dgm:cxn modelId="{666E5D47-46AA-4F9D-ACEE-0D4ADF555D0C}" type="presParOf" srcId="{36CA0C3E-26CB-41A7-8031-D1E91337F656}" destId="{D6D44EB0-5981-43A6-B867-1DF9CBC29901}" srcOrd="0" destOrd="0" presId="urn:microsoft.com/office/officeart/2008/layout/LinedList"/>
    <dgm:cxn modelId="{3AE100F8-CA2D-47B5-8690-BCCB24C7DFB0}" type="presParOf" srcId="{36CA0C3E-26CB-41A7-8031-D1E91337F656}" destId="{FEC3E299-13D6-45A5-AD0A-27214180D0B8}"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6C3DC5E-0E6C-4864-9B11-99F089DB0493}"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38870213-D3AC-4F19-9495-0073B5520F36}">
      <dgm:prSet custT="1"/>
      <dgm:spPr/>
      <dgm:t>
        <a:bodyPr/>
        <a:lstStyle/>
        <a:p>
          <a:pPr>
            <a:lnSpc>
              <a:spcPct val="100000"/>
            </a:lnSpc>
          </a:pPr>
          <a:r>
            <a:rPr lang="en-NZ" sz="2800" b="0" i="0" dirty="0"/>
            <a:t>We are too easily tempted to use it to our advantage. </a:t>
          </a:r>
          <a:endParaRPr lang="en-US" sz="2800" dirty="0"/>
        </a:p>
      </dgm:t>
    </dgm:pt>
    <dgm:pt modelId="{E17CECB3-4008-47CC-AA09-600006A649BF}" type="parTrans" cxnId="{8F41C394-DD18-4DE8-B1AD-08E86543400A}">
      <dgm:prSet/>
      <dgm:spPr/>
      <dgm:t>
        <a:bodyPr/>
        <a:lstStyle/>
        <a:p>
          <a:endParaRPr lang="en-US"/>
        </a:p>
      </dgm:t>
    </dgm:pt>
    <dgm:pt modelId="{23B95EE5-754D-4BA2-8D62-2382549FABFD}" type="sibTrans" cxnId="{8F41C394-DD18-4DE8-B1AD-08E86543400A}">
      <dgm:prSet/>
      <dgm:spPr/>
      <dgm:t>
        <a:bodyPr/>
        <a:lstStyle/>
        <a:p>
          <a:endParaRPr lang="en-US"/>
        </a:p>
      </dgm:t>
    </dgm:pt>
    <dgm:pt modelId="{1CBB41B5-52B3-4561-875F-09627C43F2EA}" type="pres">
      <dgm:prSet presAssocID="{16C3DC5E-0E6C-4864-9B11-99F089DB0493}" presName="root" presStyleCnt="0">
        <dgm:presLayoutVars>
          <dgm:dir/>
          <dgm:resizeHandles val="exact"/>
        </dgm:presLayoutVars>
      </dgm:prSet>
      <dgm:spPr/>
    </dgm:pt>
    <dgm:pt modelId="{E486417F-0014-46FF-A27E-C2741018844C}" type="pres">
      <dgm:prSet presAssocID="{38870213-D3AC-4F19-9495-0073B5520F36}" presName="compNode" presStyleCnt="0"/>
      <dgm:spPr/>
    </dgm:pt>
    <dgm:pt modelId="{6BC73735-48A1-4A33-A099-B6BC582BF556}" type="pres">
      <dgm:prSet presAssocID="{38870213-D3AC-4F19-9495-0073B5520F36}" presName="iconRect" presStyleLbl="node1" presStyleIdx="0" presStyleCnt="1" custLinFactX="-100000" custLinFactNeighborX="-161161" custLinFactNeighborY="3567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Body Builder"/>
        </a:ext>
      </dgm:extLst>
    </dgm:pt>
    <dgm:pt modelId="{BD8FF391-1194-477C-AB7E-108B2944B67D}" type="pres">
      <dgm:prSet presAssocID="{38870213-D3AC-4F19-9495-0073B5520F36}" presName="spaceRect" presStyleCnt="0"/>
      <dgm:spPr/>
    </dgm:pt>
    <dgm:pt modelId="{03EDBE63-2A04-4EDC-AEE0-DAD72A474F08}" type="pres">
      <dgm:prSet presAssocID="{38870213-D3AC-4F19-9495-0073B5520F36}" presName="textRect" presStyleLbl="revTx" presStyleIdx="0" presStyleCnt="1" custLinFactX="-7304" custLinFactNeighborX="-100000" custLinFactNeighborY="1471">
        <dgm:presLayoutVars>
          <dgm:chMax val="1"/>
          <dgm:chPref val="1"/>
        </dgm:presLayoutVars>
      </dgm:prSet>
      <dgm:spPr/>
    </dgm:pt>
  </dgm:ptLst>
  <dgm:cxnLst>
    <dgm:cxn modelId="{BDFBD54A-6381-4265-B3E0-00B28F5529C1}" type="presOf" srcId="{16C3DC5E-0E6C-4864-9B11-99F089DB0493}" destId="{1CBB41B5-52B3-4561-875F-09627C43F2EA}" srcOrd="0" destOrd="0" presId="urn:microsoft.com/office/officeart/2018/2/layout/IconLabelList"/>
    <dgm:cxn modelId="{8F41C394-DD18-4DE8-B1AD-08E86543400A}" srcId="{16C3DC5E-0E6C-4864-9B11-99F089DB0493}" destId="{38870213-D3AC-4F19-9495-0073B5520F36}" srcOrd="0" destOrd="0" parTransId="{E17CECB3-4008-47CC-AA09-600006A649BF}" sibTransId="{23B95EE5-754D-4BA2-8D62-2382549FABFD}"/>
    <dgm:cxn modelId="{2661969E-866C-4BC2-B688-7448909EA264}" type="presOf" srcId="{38870213-D3AC-4F19-9495-0073B5520F36}" destId="{03EDBE63-2A04-4EDC-AEE0-DAD72A474F08}" srcOrd="0" destOrd="0" presId="urn:microsoft.com/office/officeart/2018/2/layout/IconLabelList"/>
    <dgm:cxn modelId="{87FBC8DC-4720-4381-8F1A-B29A5371874D}" type="presParOf" srcId="{1CBB41B5-52B3-4561-875F-09627C43F2EA}" destId="{E486417F-0014-46FF-A27E-C2741018844C}" srcOrd="0" destOrd="0" presId="urn:microsoft.com/office/officeart/2018/2/layout/IconLabelList"/>
    <dgm:cxn modelId="{88AB14A9-9686-4972-87B9-C7159DEB470D}" type="presParOf" srcId="{E486417F-0014-46FF-A27E-C2741018844C}" destId="{6BC73735-48A1-4A33-A099-B6BC582BF556}" srcOrd="0" destOrd="0" presId="urn:microsoft.com/office/officeart/2018/2/layout/IconLabelList"/>
    <dgm:cxn modelId="{7125BCE1-9223-413A-A8EA-AB7BD50548B8}" type="presParOf" srcId="{E486417F-0014-46FF-A27E-C2741018844C}" destId="{BD8FF391-1194-477C-AB7E-108B2944B67D}" srcOrd="1" destOrd="0" presId="urn:microsoft.com/office/officeart/2018/2/layout/IconLabelList"/>
    <dgm:cxn modelId="{03C0E3FB-CD33-4930-A940-A4F3294F8A82}" type="presParOf" srcId="{E486417F-0014-46FF-A27E-C2741018844C}" destId="{03EDBE63-2A04-4EDC-AEE0-DAD72A474F08}"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6C3DC5E-0E6C-4864-9B11-99F089DB0493}"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B86D6CEC-A0B1-4C36-B6D4-775A1093C27F}">
      <dgm:prSet custT="1">
        <dgm:style>
          <a:lnRef idx="2">
            <a:schemeClr val="dk1">
              <a:shade val="50000"/>
            </a:schemeClr>
          </a:lnRef>
          <a:fillRef idx="1">
            <a:schemeClr val="dk1"/>
          </a:fillRef>
          <a:effectRef idx="0">
            <a:schemeClr val="dk1"/>
          </a:effectRef>
          <a:fontRef idx="minor">
            <a:schemeClr val="lt1"/>
          </a:fontRef>
        </dgm:style>
      </dgm:prSet>
      <dgm:spPr/>
      <dgm:t>
        <a:bodyPr/>
        <a:lstStyle/>
        <a:p>
          <a:pPr>
            <a:lnSpc>
              <a:spcPct val="100000"/>
            </a:lnSpc>
          </a:pPr>
          <a:r>
            <a:rPr lang="en-NZ" sz="2800" b="0" i="0" dirty="0">
              <a:solidFill>
                <a:schemeClr val="bg1"/>
              </a:solidFill>
            </a:rPr>
            <a:t>So, our strength often becomes our weakness.</a:t>
          </a:r>
          <a:endParaRPr lang="en-US" sz="2800" dirty="0">
            <a:solidFill>
              <a:schemeClr val="bg1"/>
            </a:solidFill>
          </a:endParaRPr>
        </a:p>
      </dgm:t>
    </dgm:pt>
    <dgm:pt modelId="{CB1F2680-4461-4B5E-B40B-F432CA35616C}" type="parTrans" cxnId="{E3EEC7CD-C7C4-457A-ABE7-27F2EAC09C22}">
      <dgm:prSet/>
      <dgm:spPr/>
      <dgm:t>
        <a:bodyPr/>
        <a:lstStyle/>
        <a:p>
          <a:endParaRPr lang="en-US"/>
        </a:p>
      </dgm:t>
    </dgm:pt>
    <dgm:pt modelId="{79F2FAD1-67E0-49D3-84AB-BC693D9A1267}" type="sibTrans" cxnId="{E3EEC7CD-C7C4-457A-ABE7-27F2EAC09C22}">
      <dgm:prSet/>
      <dgm:spPr/>
      <dgm:t>
        <a:bodyPr/>
        <a:lstStyle/>
        <a:p>
          <a:endParaRPr lang="en-US"/>
        </a:p>
      </dgm:t>
    </dgm:pt>
    <dgm:pt modelId="{38870213-D3AC-4F19-9495-0073B5520F36}">
      <dgm:prSet custT="1"/>
      <dgm:spPr/>
      <dgm:t>
        <a:bodyPr/>
        <a:lstStyle/>
        <a:p>
          <a:pPr>
            <a:lnSpc>
              <a:spcPct val="100000"/>
            </a:lnSpc>
          </a:pPr>
          <a:r>
            <a:rPr lang="en-NZ" sz="2800" b="0" i="0" dirty="0"/>
            <a:t>We are too easily tempted to use it to our advantage. </a:t>
          </a:r>
          <a:endParaRPr lang="en-US" sz="2800" dirty="0"/>
        </a:p>
      </dgm:t>
    </dgm:pt>
    <dgm:pt modelId="{E17CECB3-4008-47CC-AA09-600006A649BF}" type="parTrans" cxnId="{8F41C394-DD18-4DE8-B1AD-08E86543400A}">
      <dgm:prSet/>
      <dgm:spPr/>
      <dgm:t>
        <a:bodyPr/>
        <a:lstStyle/>
        <a:p>
          <a:endParaRPr lang="en-US"/>
        </a:p>
      </dgm:t>
    </dgm:pt>
    <dgm:pt modelId="{23B95EE5-754D-4BA2-8D62-2382549FABFD}" type="sibTrans" cxnId="{8F41C394-DD18-4DE8-B1AD-08E86543400A}">
      <dgm:prSet/>
      <dgm:spPr/>
      <dgm:t>
        <a:bodyPr/>
        <a:lstStyle/>
        <a:p>
          <a:endParaRPr lang="en-US"/>
        </a:p>
      </dgm:t>
    </dgm:pt>
    <dgm:pt modelId="{1CBB41B5-52B3-4561-875F-09627C43F2EA}" type="pres">
      <dgm:prSet presAssocID="{16C3DC5E-0E6C-4864-9B11-99F089DB0493}" presName="root" presStyleCnt="0">
        <dgm:presLayoutVars>
          <dgm:dir/>
          <dgm:resizeHandles val="exact"/>
        </dgm:presLayoutVars>
      </dgm:prSet>
      <dgm:spPr/>
    </dgm:pt>
    <dgm:pt modelId="{1928FB58-ED3A-41F3-AE7A-B905FDC365CB}" type="pres">
      <dgm:prSet presAssocID="{B86D6CEC-A0B1-4C36-B6D4-775A1093C27F}" presName="compNode" presStyleCnt="0"/>
      <dgm:spPr/>
    </dgm:pt>
    <dgm:pt modelId="{B3CDD165-E021-442E-8432-6405FE2655E2}" type="pres">
      <dgm:prSet presAssocID="{B86D6CEC-A0B1-4C36-B6D4-775A1093C27F}" presName="iconRect" presStyleLbl="node1" presStyleIdx="0" presStyleCnt="2" custLinFactX="100000" custLinFactNeighborX="149836" custLinFactNeighborY="3567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Irritant"/>
        </a:ext>
      </dgm:extLst>
    </dgm:pt>
    <dgm:pt modelId="{AE118884-1DAF-475E-920A-507DB380B892}" type="pres">
      <dgm:prSet presAssocID="{B86D6CEC-A0B1-4C36-B6D4-775A1093C27F}" presName="spaceRect" presStyleCnt="0"/>
      <dgm:spPr/>
    </dgm:pt>
    <dgm:pt modelId="{307B3F97-348C-492A-866B-7E0F2C249FC8}" type="pres">
      <dgm:prSet presAssocID="{B86D6CEC-A0B1-4C36-B6D4-775A1093C27F}" presName="textRect" presStyleLbl="revTx" presStyleIdx="0" presStyleCnt="2" custLinFactX="18288" custLinFactNeighborX="100000" custLinFactNeighborY="1471">
        <dgm:presLayoutVars>
          <dgm:chMax val="1"/>
          <dgm:chPref val="1"/>
        </dgm:presLayoutVars>
      </dgm:prSet>
      <dgm:spPr/>
    </dgm:pt>
    <dgm:pt modelId="{E185A6AB-D366-4337-B08F-9952195CA583}" type="pres">
      <dgm:prSet presAssocID="{79F2FAD1-67E0-49D3-84AB-BC693D9A1267}" presName="sibTrans" presStyleCnt="0"/>
      <dgm:spPr/>
    </dgm:pt>
    <dgm:pt modelId="{E486417F-0014-46FF-A27E-C2741018844C}" type="pres">
      <dgm:prSet presAssocID="{38870213-D3AC-4F19-9495-0073B5520F36}" presName="compNode" presStyleCnt="0"/>
      <dgm:spPr/>
    </dgm:pt>
    <dgm:pt modelId="{6BC73735-48A1-4A33-A099-B6BC582BF556}" type="pres">
      <dgm:prSet presAssocID="{38870213-D3AC-4F19-9495-0073B5520F36}" presName="iconRect" presStyleLbl="node1" presStyleIdx="1" presStyleCnt="2" custLinFactX="-100000" custLinFactNeighborX="-161161" custLinFactNeighborY="3567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Body Builder"/>
        </a:ext>
      </dgm:extLst>
    </dgm:pt>
    <dgm:pt modelId="{BD8FF391-1194-477C-AB7E-108B2944B67D}" type="pres">
      <dgm:prSet presAssocID="{38870213-D3AC-4F19-9495-0073B5520F36}" presName="spaceRect" presStyleCnt="0"/>
      <dgm:spPr/>
    </dgm:pt>
    <dgm:pt modelId="{03EDBE63-2A04-4EDC-AEE0-DAD72A474F08}" type="pres">
      <dgm:prSet presAssocID="{38870213-D3AC-4F19-9495-0073B5520F36}" presName="textRect" presStyleLbl="revTx" presStyleIdx="1" presStyleCnt="2" custLinFactX="-7304" custLinFactNeighborX="-100000" custLinFactNeighborY="1471">
        <dgm:presLayoutVars>
          <dgm:chMax val="1"/>
          <dgm:chPref val="1"/>
        </dgm:presLayoutVars>
      </dgm:prSet>
      <dgm:spPr/>
    </dgm:pt>
  </dgm:ptLst>
  <dgm:cxnLst>
    <dgm:cxn modelId="{BDFBD54A-6381-4265-B3E0-00B28F5529C1}" type="presOf" srcId="{16C3DC5E-0E6C-4864-9B11-99F089DB0493}" destId="{1CBB41B5-52B3-4561-875F-09627C43F2EA}" srcOrd="0" destOrd="0" presId="urn:microsoft.com/office/officeart/2018/2/layout/IconLabelList"/>
    <dgm:cxn modelId="{61ADFE59-7D88-4857-9EF3-59DDAEDC6DE4}" type="presOf" srcId="{B86D6CEC-A0B1-4C36-B6D4-775A1093C27F}" destId="{307B3F97-348C-492A-866B-7E0F2C249FC8}" srcOrd="0" destOrd="0" presId="urn:microsoft.com/office/officeart/2018/2/layout/IconLabelList"/>
    <dgm:cxn modelId="{8F41C394-DD18-4DE8-B1AD-08E86543400A}" srcId="{16C3DC5E-0E6C-4864-9B11-99F089DB0493}" destId="{38870213-D3AC-4F19-9495-0073B5520F36}" srcOrd="1" destOrd="0" parTransId="{E17CECB3-4008-47CC-AA09-600006A649BF}" sibTransId="{23B95EE5-754D-4BA2-8D62-2382549FABFD}"/>
    <dgm:cxn modelId="{2661969E-866C-4BC2-B688-7448909EA264}" type="presOf" srcId="{38870213-D3AC-4F19-9495-0073B5520F36}" destId="{03EDBE63-2A04-4EDC-AEE0-DAD72A474F08}" srcOrd="0" destOrd="0" presId="urn:microsoft.com/office/officeart/2018/2/layout/IconLabelList"/>
    <dgm:cxn modelId="{E3EEC7CD-C7C4-457A-ABE7-27F2EAC09C22}" srcId="{16C3DC5E-0E6C-4864-9B11-99F089DB0493}" destId="{B86D6CEC-A0B1-4C36-B6D4-775A1093C27F}" srcOrd="0" destOrd="0" parTransId="{CB1F2680-4461-4B5E-B40B-F432CA35616C}" sibTransId="{79F2FAD1-67E0-49D3-84AB-BC693D9A1267}"/>
    <dgm:cxn modelId="{D95B7281-91E2-445D-8102-5290B0349B57}" type="presParOf" srcId="{1CBB41B5-52B3-4561-875F-09627C43F2EA}" destId="{1928FB58-ED3A-41F3-AE7A-B905FDC365CB}" srcOrd="0" destOrd="0" presId="urn:microsoft.com/office/officeart/2018/2/layout/IconLabelList"/>
    <dgm:cxn modelId="{F616AE4E-AE2B-4B9E-84E8-E20F661176CF}" type="presParOf" srcId="{1928FB58-ED3A-41F3-AE7A-B905FDC365CB}" destId="{B3CDD165-E021-442E-8432-6405FE2655E2}" srcOrd="0" destOrd="0" presId="urn:microsoft.com/office/officeart/2018/2/layout/IconLabelList"/>
    <dgm:cxn modelId="{E78691A5-60DA-43A4-BF64-F4F9A7AF91BC}" type="presParOf" srcId="{1928FB58-ED3A-41F3-AE7A-B905FDC365CB}" destId="{AE118884-1DAF-475E-920A-507DB380B892}" srcOrd="1" destOrd="0" presId="urn:microsoft.com/office/officeart/2018/2/layout/IconLabelList"/>
    <dgm:cxn modelId="{B1C31CD1-BBC5-4BDB-80AF-8F1A136CABF4}" type="presParOf" srcId="{1928FB58-ED3A-41F3-AE7A-B905FDC365CB}" destId="{307B3F97-348C-492A-866B-7E0F2C249FC8}" srcOrd="2" destOrd="0" presId="urn:microsoft.com/office/officeart/2018/2/layout/IconLabelList"/>
    <dgm:cxn modelId="{DDAC765C-0F14-4F96-AA10-FA7E12404723}" type="presParOf" srcId="{1CBB41B5-52B3-4561-875F-09627C43F2EA}" destId="{E185A6AB-D366-4337-B08F-9952195CA583}" srcOrd="1" destOrd="0" presId="urn:microsoft.com/office/officeart/2018/2/layout/IconLabelList"/>
    <dgm:cxn modelId="{87FBC8DC-4720-4381-8F1A-B29A5371874D}" type="presParOf" srcId="{1CBB41B5-52B3-4561-875F-09627C43F2EA}" destId="{E486417F-0014-46FF-A27E-C2741018844C}" srcOrd="2" destOrd="0" presId="urn:microsoft.com/office/officeart/2018/2/layout/IconLabelList"/>
    <dgm:cxn modelId="{88AB14A9-9686-4972-87B9-C7159DEB470D}" type="presParOf" srcId="{E486417F-0014-46FF-A27E-C2741018844C}" destId="{6BC73735-48A1-4A33-A099-B6BC582BF556}" srcOrd="0" destOrd="0" presId="urn:microsoft.com/office/officeart/2018/2/layout/IconLabelList"/>
    <dgm:cxn modelId="{7125BCE1-9223-413A-A8EA-AB7BD50548B8}" type="presParOf" srcId="{E486417F-0014-46FF-A27E-C2741018844C}" destId="{BD8FF391-1194-477C-AB7E-108B2944B67D}" srcOrd="1" destOrd="0" presId="urn:microsoft.com/office/officeart/2018/2/layout/IconLabelList"/>
    <dgm:cxn modelId="{03C0E3FB-CD33-4930-A940-A4F3294F8A82}" type="presParOf" srcId="{E486417F-0014-46FF-A27E-C2741018844C}" destId="{03EDBE63-2A04-4EDC-AEE0-DAD72A474F08}"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CA96A0-4454-488C-B12E-BC9BEC340951}">
      <dsp:nvSpPr>
        <dsp:cNvPr id="0" name=""/>
        <dsp:cNvSpPr/>
      </dsp:nvSpPr>
      <dsp:spPr>
        <a:xfrm>
          <a:off x="0" y="614"/>
          <a:ext cx="394335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598BD20-48C8-4BCF-8F7D-74F55B967612}">
      <dsp:nvSpPr>
        <dsp:cNvPr id="0" name=""/>
        <dsp:cNvSpPr/>
      </dsp:nvSpPr>
      <dsp:spPr>
        <a:xfrm>
          <a:off x="0" y="614"/>
          <a:ext cx="3943350" cy="7187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en-NZ" sz="3300" b="0" i="0" kern="1200"/>
            <a:t>Good looks.</a:t>
          </a:r>
          <a:endParaRPr lang="en-US" sz="3300" kern="1200"/>
        </a:p>
      </dsp:txBody>
      <dsp:txXfrm>
        <a:off x="0" y="614"/>
        <a:ext cx="3943350" cy="718735"/>
      </dsp:txXfrm>
    </dsp:sp>
    <dsp:sp modelId="{212A807A-000B-42B5-A483-A808AA3795B5}">
      <dsp:nvSpPr>
        <dsp:cNvPr id="0" name=""/>
        <dsp:cNvSpPr/>
      </dsp:nvSpPr>
      <dsp:spPr>
        <a:xfrm>
          <a:off x="0" y="719349"/>
          <a:ext cx="394335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FEAD593-AC84-4AE6-8372-C3F451D81478}">
      <dsp:nvSpPr>
        <dsp:cNvPr id="0" name=""/>
        <dsp:cNvSpPr/>
      </dsp:nvSpPr>
      <dsp:spPr>
        <a:xfrm>
          <a:off x="0" y="719349"/>
          <a:ext cx="3943350" cy="7187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en-NZ" sz="3300" b="0" i="0" kern="1200"/>
            <a:t>Pleasing personality.</a:t>
          </a:r>
          <a:endParaRPr lang="en-US" sz="3300" kern="1200"/>
        </a:p>
      </dsp:txBody>
      <dsp:txXfrm>
        <a:off x="0" y="719349"/>
        <a:ext cx="3943350" cy="718735"/>
      </dsp:txXfrm>
    </dsp:sp>
    <dsp:sp modelId="{D6F7AE28-8FAB-46B6-B603-468158D50369}">
      <dsp:nvSpPr>
        <dsp:cNvPr id="0" name=""/>
        <dsp:cNvSpPr/>
      </dsp:nvSpPr>
      <dsp:spPr>
        <a:xfrm>
          <a:off x="0" y="1438084"/>
          <a:ext cx="394335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01858B7-04B1-4435-9B0F-71625DA0127E}">
      <dsp:nvSpPr>
        <dsp:cNvPr id="0" name=""/>
        <dsp:cNvSpPr/>
      </dsp:nvSpPr>
      <dsp:spPr>
        <a:xfrm>
          <a:off x="0" y="1438084"/>
          <a:ext cx="3943350" cy="7187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en-NZ" sz="3300" b="0" i="0" kern="1200"/>
            <a:t>Position.</a:t>
          </a:r>
          <a:endParaRPr lang="en-US" sz="3300" kern="1200"/>
        </a:p>
      </dsp:txBody>
      <dsp:txXfrm>
        <a:off x="0" y="1438084"/>
        <a:ext cx="3943350" cy="718735"/>
      </dsp:txXfrm>
    </dsp:sp>
    <dsp:sp modelId="{0E59A831-8596-4018-A5D0-585433B452AF}">
      <dsp:nvSpPr>
        <dsp:cNvPr id="0" name=""/>
        <dsp:cNvSpPr/>
      </dsp:nvSpPr>
      <dsp:spPr>
        <a:xfrm>
          <a:off x="0" y="2156819"/>
          <a:ext cx="394335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5946DCA-F9A6-4CAD-9D84-33782348A035}">
      <dsp:nvSpPr>
        <dsp:cNvPr id="0" name=""/>
        <dsp:cNvSpPr/>
      </dsp:nvSpPr>
      <dsp:spPr>
        <a:xfrm>
          <a:off x="0" y="2156819"/>
          <a:ext cx="3943350" cy="7187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en-NZ" sz="3300" kern="1200" dirty="0"/>
            <a:t>C</a:t>
          </a:r>
          <a:r>
            <a:rPr lang="en-NZ" sz="3300" b="0" i="0" kern="1200" dirty="0"/>
            <a:t>harisma.</a:t>
          </a:r>
          <a:endParaRPr lang="en-US" sz="3300" kern="1200" dirty="0"/>
        </a:p>
      </dsp:txBody>
      <dsp:txXfrm>
        <a:off x="0" y="2156819"/>
        <a:ext cx="3943350" cy="718735"/>
      </dsp:txXfrm>
    </dsp:sp>
    <dsp:sp modelId="{1BCB6179-0B8B-489F-94FD-73B0A0ED38A6}">
      <dsp:nvSpPr>
        <dsp:cNvPr id="0" name=""/>
        <dsp:cNvSpPr/>
      </dsp:nvSpPr>
      <dsp:spPr>
        <a:xfrm>
          <a:off x="0" y="2875554"/>
          <a:ext cx="394335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B858E98-20BB-43E8-8D8C-469188ACA92A}">
      <dsp:nvSpPr>
        <dsp:cNvPr id="0" name=""/>
        <dsp:cNvSpPr/>
      </dsp:nvSpPr>
      <dsp:spPr>
        <a:xfrm>
          <a:off x="0" y="2875554"/>
          <a:ext cx="3943350" cy="7187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en-NZ" sz="3300" kern="1200"/>
            <a:t>M</a:t>
          </a:r>
          <a:r>
            <a:rPr lang="en-NZ" sz="3300" b="0" i="0" kern="1200"/>
            <a:t>oney.</a:t>
          </a:r>
          <a:endParaRPr lang="en-US" sz="3300" kern="1200"/>
        </a:p>
      </dsp:txBody>
      <dsp:txXfrm>
        <a:off x="0" y="2875554"/>
        <a:ext cx="3943350" cy="718735"/>
      </dsp:txXfrm>
    </dsp:sp>
    <dsp:sp modelId="{D373363D-51CF-4254-84FE-83353F858B94}">
      <dsp:nvSpPr>
        <dsp:cNvPr id="0" name=""/>
        <dsp:cNvSpPr/>
      </dsp:nvSpPr>
      <dsp:spPr>
        <a:xfrm>
          <a:off x="0" y="3594289"/>
          <a:ext cx="394335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C871830-884C-4613-8FD2-AA191D437BC9}">
      <dsp:nvSpPr>
        <dsp:cNvPr id="0" name=""/>
        <dsp:cNvSpPr/>
      </dsp:nvSpPr>
      <dsp:spPr>
        <a:xfrm>
          <a:off x="0" y="3594289"/>
          <a:ext cx="3943350" cy="7187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en-NZ" sz="3300" kern="1200" dirty="0"/>
            <a:t>Talent.</a:t>
          </a:r>
          <a:endParaRPr lang="en-US" sz="3300" kern="1200" dirty="0"/>
        </a:p>
      </dsp:txBody>
      <dsp:txXfrm>
        <a:off x="0" y="3594289"/>
        <a:ext cx="3943350" cy="718735"/>
      </dsp:txXfrm>
    </dsp:sp>
    <dsp:sp modelId="{3A8EC69D-AA15-4823-8E08-C2A25467E96E}">
      <dsp:nvSpPr>
        <dsp:cNvPr id="0" name=""/>
        <dsp:cNvSpPr/>
      </dsp:nvSpPr>
      <dsp:spPr>
        <a:xfrm>
          <a:off x="0" y="4313024"/>
          <a:ext cx="394335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6D44EB0-5981-43A6-B867-1DF9CBC29901}">
      <dsp:nvSpPr>
        <dsp:cNvPr id="0" name=""/>
        <dsp:cNvSpPr/>
      </dsp:nvSpPr>
      <dsp:spPr>
        <a:xfrm>
          <a:off x="0" y="4313024"/>
          <a:ext cx="3943350" cy="7187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en-NZ" sz="3300" b="0" i="0" kern="1200" dirty="0"/>
            <a:t>Intelligence.</a:t>
          </a:r>
          <a:endParaRPr lang="en-US" sz="3300" kern="1200" dirty="0"/>
        </a:p>
      </dsp:txBody>
      <dsp:txXfrm>
        <a:off x="0" y="4313024"/>
        <a:ext cx="3943350" cy="7187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C73735-48A1-4A33-A099-B6BC582BF556}">
      <dsp:nvSpPr>
        <dsp:cNvPr id="0" name=""/>
        <dsp:cNvSpPr/>
      </dsp:nvSpPr>
      <dsp:spPr>
        <a:xfrm>
          <a:off x="0" y="1590990"/>
          <a:ext cx="1766812" cy="176681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3EDBE63-2A04-4EDC-AEE0-DAD72A474F08}">
      <dsp:nvSpPr>
        <dsp:cNvPr id="0" name=""/>
        <dsp:cNvSpPr/>
      </dsp:nvSpPr>
      <dsp:spPr>
        <a:xfrm>
          <a:off x="0" y="3207137"/>
          <a:ext cx="3926250" cy="87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a:lnSpc>
              <a:spcPct val="100000"/>
            </a:lnSpc>
            <a:spcBef>
              <a:spcPct val="0"/>
            </a:spcBef>
            <a:spcAft>
              <a:spcPct val="35000"/>
            </a:spcAft>
            <a:buNone/>
          </a:pPr>
          <a:r>
            <a:rPr lang="en-NZ" sz="2800" b="0" i="0" kern="1200" dirty="0"/>
            <a:t>We are too easily tempted to use it to our advantage. </a:t>
          </a:r>
          <a:endParaRPr lang="en-US" sz="2800" kern="1200" dirty="0"/>
        </a:p>
      </dsp:txBody>
      <dsp:txXfrm>
        <a:off x="0" y="3207137"/>
        <a:ext cx="3926250" cy="8775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CDD165-E021-442E-8432-6405FE2655E2}">
      <dsp:nvSpPr>
        <dsp:cNvPr id="0" name=""/>
        <dsp:cNvSpPr/>
      </dsp:nvSpPr>
      <dsp:spPr>
        <a:xfrm>
          <a:off x="2532846" y="793375"/>
          <a:ext cx="810000" cy="81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07B3F97-348C-492A-866B-7E0F2C249FC8}">
      <dsp:nvSpPr>
        <dsp:cNvPr id="0" name=""/>
        <dsp:cNvSpPr/>
      </dsp:nvSpPr>
      <dsp:spPr>
        <a:xfrm>
          <a:off x="2143349" y="1956375"/>
          <a:ext cx="1800000" cy="2610000"/>
        </a:xfrm>
        <a:prstGeom prst="rect">
          <a:avLst/>
        </a:prstGeom>
        <a:solidFill>
          <a:schemeClr val="dk1"/>
        </a:solidFill>
        <a:ln w="12700" cap="flat" cmpd="sng" algn="ctr">
          <a:solidFill>
            <a:schemeClr val="dk1">
              <a:shade val="50000"/>
            </a:schemeClr>
          </a:solidFill>
          <a:prstDash val="solid"/>
          <a:miter lim="800000"/>
        </a:ln>
        <a:effectLst/>
      </dsp:spPr>
      <dsp:style>
        <a:lnRef idx="2">
          <a:schemeClr val="dk1">
            <a:shade val="50000"/>
          </a:schemeClr>
        </a:lnRef>
        <a:fillRef idx="1">
          <a:schemeClr val="dk1"/>
        </a:fillRef>
        <a:effectRef idx="0">
          <a:schemeClr val="dk1"/>
        </a:effectRef>
        <a:fontRef idx="minor">
          <a:schemeClr val="lt1"/>
        </a:fontRef>
      </dsp:style>
      <dsp:txBody>
        <a:bodyPr spcFirstLastPara="0" vert="horz" wrap="square" lIns="0" tIns="0" rIns="0" bIns="0" numCol="1" spcCol="1270" anchor="t" anchorCtr="0">
          <a:noAutofit/>
        </a:bodyPr>
        <a:lstStyle/>
        <a:p>
          <a:pPr marL="0" lvl="0" indent="0" algn="ctr" defTabSz="1244600">
            <a:lnSpc>
              <a:spcPct val="100000"/>
            </a:lnSpc>
            <a:spcBef>
              <a:spcPct val="0"/>
            </a:spcBef>
            <a:spcAft>
              <a:spcPct val="35000"/>
            </a:spcAft>
            <a:buNone/>
          </a:pPr>
          <a:r>
            <a:rPr lang="en-NZ" sz="2800" b="0" i="0" kern="1200" dirty="0">
              <a:solidFill>
                <a:schemeClr val="bg1"/>
              </a:solidFill>
            </a:rPr>
            <a:t>So, our strength often becomes our weakness.</a:t>
          </a:r>
          <a:endParaRPr lang="en-US" sz="2800" kern="1200" dirty="0">
            <a:solidFill>
              <a:schemeClr val="bg1"/>
            </a:solidFill>
          </a:endParaRPr>
        </a:p>
      </dsp:txBody>
      <dsp:txXfrm>
        <a:off x="2143349" y="1956375"/>
        <a:ext cx="1800000" cy="2610000"/>
      </dsp:txXfrm>
    </dsp:sp>
    <dsp:sp modelId="{6BC73735-48A1-4A33-A099-B6BC582BF556}">
      <dsp:nvSpPr>
        <dsp:cNvPr id="0" name=""/>
        <dsp:cNvSpPr/>
      </dsp:nvSpPr>
      <dsp:spPr>
        <a:xfrm>
          <a:off x="508770" y="793375"/>
          <a:ext cx="810000" cy="81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3EDBE63-2A04-4EDC-AEE0-DAD72A474F08}">
      <dsp:nvSpPr>
        <dsp:cNvPr id="0" name=""/>
        <dsp:cNvSpPr/>
      </dsp:nvSpPr>
      <dsp:spPr>
        <a:xfrm>
          <a:off x="197702" y="1956375"/>
          <a:ext cx="1800000" cy="261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a:lnSpc>
              <a:spcPct val="100000"/>
            </a:lnSpc>
            <a:spcBef>
              <a:spcPct val="0"/>
            </a:spcBef>
            <a:spcAft>
              <a:spcPct val="35000"/>
            </a:spcAft>
            <a:buNone/>
          </a:pPr>
          <a:r>
            <a:rPr lang="en-NZ" sz="2800" b="0" i="0" kern="1200" dirty="0"/>
            <a:t>We are too easily tempted to use it to our advantage. </a:t>
          </a:r>
          <a:endParaRPr lang="en-US" sz="2800" kern="1200" dirty="0"/>
        </a:p>
      </dsp:txBody>
      <dsp:txXfrm>
        <a:off x="197702" y="1956375"/>
        <a:ext cx="1800000" cy="2610000"/>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115DC6-9C2B-404E-9AB5-298E8BFE102E}" type="datetimeFigureOut">
              <a:rPr lang="en-NZ" smtClean="0"/>
              <a:t>18/04/2022</a:t>
            </a:fld>
            <a:endParaRPr lang="en-NZ"/>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9AF8C6-3B3D-466F-9913-7CD7BF14313C}" type="slidenum">
              <a:rPr lang="en-NZ" smtClean="0"/>
              <a:t>‹#›</a:t>
            </a:fld>
            <a:endParaRPr lang="en-NZ"/>
          </a:p>
        </p:txBody>
      </p:sp>
    </p:spTree>
    <p:extLst>
      <p:ext uri="{BB962C8B-B14F-4D97-AF65-F5344CB8AC3E}">
        <p14:creationId xmlns:p14="http://schemas.microsoft.com/office/powerpoint/2010/main" val="19308341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DA9E8AE-1A02-47E6-8981-2455664E0B65}" type="datetimeFigureOut">
              <a:rPr lang="en-NZ" smtClean="0"/>
              <a:t>18/04/2022</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6918A186-388E-43A1-AA4A-2F56347E496F}" type="slidenum">
              <a:rPr lang="en-NZ" smtClean="0"/>
              <a:t>‹#›</a:t>
            </a:fld>
            <a:endParaRPr lang="en-NZ"/>
          </a:p>
        </p:txBody>
      </p:sp>
    </p:spTree>
    <p:extLst>
      <p:ext uri="{BB962C8B-B14F-4D97-AF65-F5344CB8AC3E}">
        <p14:creationId xmlns:p14="http://schemas.microsoft.com/office/powerpoint/2010/main" val="2106201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A9E8AE-1A02-47E6-8981-2455664E0B65}" type="datetimeFigureOut">
              <a:rPr lang="en-NZ" smtClean="0"/>
              <a:t>18/04/2022</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6918A186-388E-43A1-AA4A-2F56347E496F}" type="slidenum">
              <a:rPr lang="en-NZ" smtClean="0"/>
              <a:t>‹#›</a:t>
            </a:fld>
            <a:endParaRPr lang="en-NZ"/>
          </a:p>
        </p:txBody>
      </p:sp>
    </p:spTree>
    <p:extLst>
      <p:ext uri="{BB962C8B-B14F-4D97-AF65-F5344CB8AC3E}">
        <p14:creationId xmlns:p14="http://schemas.microsoft.com/office/powerpoint/2010/main" val="34195084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A9E8AE-1A02-47E6-8981-2455664E0B65}" type="datetimeFigureOut">
              <a:rPr lang="en-NZ" smtClean="0"/>
              <a:t>18/04/2022</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6918A186-388E-43A1-AA4A-2F56347E496F}" type="slidenum">
              <a:rPr lang="en-NZ" smtClean="0"/>
              <a:t>‹#›</a:t>
            </a:fld>
            <a:endParaRPr lang="en-NZ"/>
          </a:p>
        </p:txBody>
      </p:sp>
    </p:spTree>
    <p:extLst>
      <p:ext uri="{BB962C8B-B14F-4D97-AF65-F5344CB8AC3E}">
        <p14:creationId xmlns:p14="http://schemas.microsoft.com/office/powerpoint/2010/main" val="30349705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A9E8AE-1A02-47E6-8981-2455664E0B65}" type="datetimeFigureOut">
              <a:rPr lang="en-NZ" smtClean="0"/>
              <a:t>18/04/2022</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6918A186-388E-43A1-AA4A-2F56347E496F}" type="slidenum">
              <a:rPr lang="en-NZ" smtClean="0"/>
              <a:t>‹#›</a:t>
            </a:fld>
            <a:endParaRPr lang="en-NZ"/>
          </a:p>
        </p:txBody>
      </p:sp>
    </p:spTree>
    <p:extLst>
      <p:ext uri="{BB962C8B-B14F-4D97-AF65-F5344CB8AC3E}">
        <p14:creationId xmlns:p14="http://schemas.microsoft.com/office/powerpoint/2010/main" val="581300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DA9E8AE-1A02-47E6-8981-2455664E0B65}" type="datetimeFigureOut">
              <a:rPr lang="en-NZ" smtClean="0"/>
              <a:t>18/04/2022</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6918A186-388E-43A1-AA4A-2F56347E496F}" type="slidenum">
              <a:rPr lang="en-NZ" smtClean="0"/>
              <a:t>‹#›</a:t>
            </a:fld>
            <a:endParaRPr lang="en-NZ"/>
          </a:p>
        </p:txBody>
      </p:sp>
    </p:spTree>
    <p:extLst>
      <p:ext uri="{BB962C8B-B14F-4D97-AF65-F5344CB8AC3E}">
        <p14:creationId xmlns:p14="http://schemas.microsoft.com/office/powerpoint/2010/main" val="27732061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DA9E8AE-1A02-47E6-8981-2455664E0B65}" type="datetimeFigureOut">
              <a:rPr lang="en-NZ" smtClean="0"/>
              <a:t>18/04/2022</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6918A186-388E-43A1-AA4A-2F56347E496F}" type="slidenum">
              <a:rPr lang="en-NZ" smtClean="0"/>
              <a:t>‹#›</a:t>
            </a:fld>
            <a:endParaRPr lang="en-NZ"/>
          </a:p>
        </p:txBody>
      </p:sp>
    </p:spTree>
    <p:extLst>
      <p:ext uri="{BB962C8B-B14F-4D97-AF65-F5344CB8AC3E}">
        <p14:creationId xmlns:p14="http://schemas.microsoft.com/office/powerpoint/2010/main" val="8729244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DA9E8AE-1A02-47E6-8981-2455664E0B65}" type="datetimeFigureOut">
              <a:rPr lang="en-NZ" smtClean="0"/>
              <a:t>18/04/2022</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6918A186-388E-43A1-AA4A-2F56347E496F}" type="slidenum">
              <a:rPr lang="en-NZ" smtClean="0"/>
              <a:t>‹#›</a:t>
            </a:fld>
            <a:endParaRPr lang="en-NZ"/>
          </a:p>
        </p:txBody>
      </p:sp>
    </p:spTree>
    <p:extLst>
      <p:ext uri="{BB962C8B-B14F-4D97-AF65-F5344CB8AC3E}">
        <p14:creationId xmlns:p14="http://schemas.microsoft.com/office/powerpoint/2010/main" val="22057236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DA9E8AE-1A02-47E6-8981-2455664E0B65}" type="datetimeFigureOut">
              <a:rPr lang="en-NZ" smtClean="0"/>
              <a:t>18/04/2022</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6918A186-388E-43A1-AA4A-2F56347E496F}" type="slidenum">
              <a:rPr lang="en-NZ" smtClean="0"/>
              <a:t>‹#›</a:t>
            </a:fld>
            <a:endParaRPr lang="en-NZ"/>
          </a:p>
        </p:txBody>
      </p:sp>
    </p:spTree>
    <p:extLst>
      <p:ext uri="{BB962C8B-B14F-4D97-AF65-F5344CB8AC3E}">
        <p14:creationId xmlns:p14="http://schemas.microsoft.com/office/powerpoint/2010/main" val="19162158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A9E8AE-1A02-47E6-8981-2455664E0B65}" type="datetimeFigureOut">
              <a:rPr lang="en-NZ" smtClean="0"/>
              <a:t>18/04/2022</a:t>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6918A186-388E-43A1-AA4A-2F56347E496F}" type="slidenum">
              <a:rPr lang="en-NZ" smtClean="0"/>
              <a:t>‹#›</a:t>
            </a:fld>
            <a:endParaRPr lang="en-NZ"/>
          </a:p>
        </p:txBody>
      </p:sp>
    </p:spTree>
    <p:extLst>
      <p:ext uri="{BB962C8B-B14F-4D97-AF65-F5344CB8AC3E}">
        <p14:creationId xmlns:p14="http://schemas.microsoft.com/office/powerpoint/2010/main" val="3458803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DA9E8AE-1A02-47E6-8981-2455664E0B65}" type="datetimeFigureOut">
              <a:rPr lang="en-NZ" smtClean="0"/>
              <a:t>18/04/2022</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6918A186-388E-43A1-AA4A-2F56347E496F}" type="slidenum">
              <a:rPr lang="en-NZ" smtClean="0"/>
              <a:t>‹#›</a:t>
            </a:fld>
            <a:endParaRPr lang="en-NZ"/>
          </a:p>
        </p:txBody>
      </p:sp>
    </p:spTree>
    <p:extLst>
      <p:ext uri="{BB962C8B-B14F-4D97-AF65-F5344CB8AC3E}">
        <p14:creationId xmlns:p14="http://schemas.microsoft.com/office/powerpoint/2010/main" val="6344730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DA9E8AE-1A02-47E6-8981-2455664E0B65}" type="datetimeFigureOut">
              <a:rPr lang="en-NZ" smtClean="0"/>
              <a:t>18/04/2022</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6918A186-388E-43A1-AA4A-2F56347E496F}" type="slidenum">
              <a:rPr lang="en-NZ" smtClean="0"/>
              <a:t>‹#›</a:t>
            </a:fld>
            <a:endParaRPr lang="en-NZ"/>
          </a:p>
        </p:txBody>
      </p:sp>
    </p:spTree>
    <p:extLst>
      <p:ext uri="{BB962C8B-B14F-4D97-AF65-F5344CB8AC3E}">
        <p14:creationId xmlns:p14="http://schemas.microsoft.com/office/powerpoint/2010/main" val="4164393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A9E8AE-1A02-47E6-8981-2455664E0B65}" type="datetimeFigureOut">
              <a:rPr lang="en-NZ" smtClean="0"/>
              <a:t>18/04/2022</a:t>
            </a:fld>
            <a:endParaRPr lang="en-NZ"/>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18A186-388E-43A1-AA4A-2F56347E496F}" type="slidenum">
              <a:rPr lang="en-NZ" smtClean="0"/>
              <a:t>‹#›</a:t>
            </a:fld>
            <a:endParaRPr lang="en-NZ"/>
          </a:p>
        </p:txBody>
      </p:sp>
    </p:spTree>
    <p:extLst>
      <p:ext uri="{BB962C8B-B14F-4D97-AF65-F5344CB8AC3E}">
        <p14:creationId xmlns:p14="http://schemas.microsoft.com/office/powerpoint/2010/main" val="11199582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8.jpeg"/><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8.jpeg"/><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8.jpeg"/><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685A3B99-EB2F-4BAB-AB64-F6E13F957339}"/>
              </a:ext>
            </a:extLst>
          </p:cNvPr>
          <p:cNvSpPr txBox="1">
            <a:spLocks/>
          </p:cNvSpPr>
          <p:nvPr/>
        </p:nvSpPr>
        <p:spPr>
          <a:xfrm>
            <a:off x="0" y="278296"/>
            <a:ext cx="9144000" cy="657970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600" dirty="0"/>
              <a:t>Series: </a:t>
            </a:r>
            <a:r>
              <a:rPr lang="en-NZ" sz="3600" dirty="0"/>
              <a:t>Where Do I Fit?</a:t>
            </a:r>
            <a:endParaRPr lang="en-US" sz="3600" dirty="0"/>
          </a:p>
          <a:p>
            <a:endParaRPr lang="en-US" sz="800" dirty="0"/>
          </a:p>
          <a:p>
            <a:r>
              <a:rPr lang="en-US" sz="3400" b="1" dirty="0"/>
              <a:t>Part 3. “</a:t>
            </a:r>
            <a:r>
              <a:rPr lang="en-NZ" sz="3400" b="1" i="0" dirty="0">
                <a:effectLst/>
              </a:rPr>
              <a:t>How Are You Handling Your Strengths?”</a:t>
            </a:r>
            <a:endParaRPr lang="en-US" sz="3400" b="1" dirty="0"/>
          </a:p>
          <a:p>
            <a:pPr marL="0" indent="0">
              <a:buNone/>
            </a:pPr>
            <a:endParaRPr lang="en-US" sz="800" dirty="0"/>
          </a:p>
          <a:p>
            <a:r>
              <a:rPr lang="en-NZ" sz="3600" dirty="0"/>
              <a:t>John Staiger</a:t>
            </a:r>
          </a:p>
          <a:p>
            <a:endParaRPr lang="en-NZ" sz="800" dirty="0"/>
          </a:p>
          <a:p>
            <a:r>
              <a:rPr lang="en-NZ" sz="3600" dirty="0"/>
              <a:t>Morningside Church of Christ </a:t>
            </a:r>
          </a:p>
          <a:p>
            <a:endParaRPr lang="en-NZ" sz="800" dirty="0"/>
          </a:p>
          <a:p>
            <a:r>
              <a:rPr lang="en-NZ" sz="3600" dirty="0"/>
              <a:t>Sunday 6 March 2022</a:t>
            </a:r>
          </a:p>
          <a:p>
            <a:endParaRPr lang="en-NZ" sz="800" dirty="0"/>
          </a:p>
          <a:p>
            <a:r>
              <a:rPr lang="en-NZ" sz="3600" dirty="0"/>
              <a:t>AM Sermon</a:t>
            </a:r>
          </a:p>
          <a:p>
            <a:endParaRPr lang="en-NZ" sz="800" dirty="0"/>
          </a:p>
          <a:p>
            <a:r>
              <a:rPr lang="en-NZ" sz="3600" dirty="0"/>
              <a:t>Broadcast live from 42 Leslie Ave, Auckland, Aotearoa/NZ.</a:t>
            </a:r>
          </a:p>
        </p:txBody>
      </p:sp>
    </p:spTree>
    <p:extLst>
      <p:ext uri="{BB962C8B-B14F-4D97-AF65-F5344CB8AC3E}">
        <p14:creationId xmlns:p14="http://schemas.microsoft.com/office/powerpoint/2010/main" val="7475642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97AECAE-408C-4DB4-AB37-F085FD6E8B1D}"/>
              </a:ext>
            </a:extLst>
          </p:cNvPr>
          <p:cNvSpPr>
            <a:spLocks noGrp="1"/>
          </p:cNvSpPr>
          <p:nvPr>
            <p:ph sz="half" idx="1"/>
          </p:nvPr>
        </p:nvSpPr>
        <p:spPr>
          <a:xfrm>
            <a:off x="628650" y="723331"/>
            <a:ext cx="7886700" cy="941696"/>
          </a:xfrm>
        </p:spPr>
        <p:txBody>
          <a:bodyPr>
            <a:normAutofit/>
          </a:bodyPr>
          <a:lstStyle/>
          <a:p>
            <a:r>
              <a:rPr lang="en-NZ" dirty="0"/>
              <a:t>Advantages that can be hard to miss…</a:t>
            </a:r>
          </a:p>
        </p:txBody>
      </p:sp>
      <p:sp>
        <p:nvSpPr>
          <p:cNvPr id="4" name="Content Placeholder 3">
            <a:extLst>
              <a:ext uri="{FF2B5EF4-FFF2-40B4-BE49-F238E27FC236}">
                <a16:creationId xmlns:a16="http://schemas.microsoft.com/office/drawing/2014/main" id="{2B505E49-A789-404F-B658-742F9CA06B42}"/>
              </a:ext>
            </a:extLst>
          </p:cNvPr>
          <p:cNvSpPr>
            <a:spLocks noGrp="1"/>
          </p:cNvSpPr>
          <p:nvPr>
            <p:ph sz="half" idx="2"/>
          </p:nvPr>
        </p:nvSpPr>
        <p:spPr>
          <a:xfrm>
            <a:off x="0" y="5254387"/>
            <a:ext cx="3534770" cy="1603611"/>
          </a:xfrm>
        </p:spPr>
        <p:txBody>
          <a:bodyPr>
            <a:normAutofit/>
          </a:bodyPr>
          <a:lstStyle/>
          <a:p>
            <a:pPr algn="l"/>
            <a:r>
              <a:rPr lang="en-NZ" dirty="0"/>
              <a:t>Goliath – </a:t>
            </a:r>
          </a:p>
        </p:txBody>
      </p:sp>
      <p:sp>
        <p:nvSpPr>
          <p:cNvPr id="6" name="Content Placeholder 2">
            <a:extLst>
              <a:ext uri="{FF2B5EF4-FFF2-40B4-BE49-F238E27FC236}">
                <a16:creationId xmlns:a16="http://schemas.microsoft.com/office/drawing/2014/main" id="{56A94AAC-0D25-4198-A5A8-69CBEFE58651}"/>
              </a:ext>
            </a:extLst>
          </p:cNvPr>
          <p:cNvSpPr txBox="1">
            <a:spLocks/>
          </p:cNvSpPr>
          <p:nvPr/>
        </p:nvSpPr>
        <p:spPr>
          <a:xfrm>
            <a:off x="0" y="1"/>
            <a:ext cx="9144000" cy="562732"/>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endParaRPr lang="en-US" sz="600" dirty="0"/>
          </a:p>
          <a:p>
            <a:r>
              <a:rPr lang="en-US" sz="2800" dirty="0"/>
              <a:t>Series: </a:t>
            </a:r>
            <a:r>
              <a:rPr lang="en-NZ" sz="2800" dirty="0"/>
              <a:t>Where Do I Fit? Part 3. </a:t>
            </a:r>
            <a:r>
              <a:rPr lang="en-US" sz="2800" b="1" dirty="0"/>
              <a:t>“</a:t>
            </a:r>
            <a:r>
              <a:rPr lang="en-NZ" sz="2800" b="1" i="0" dirty="0">
                <a:effectLst/>
              </a:rPr>
              <a:t>How Are You Handling Your Strengths?”</a:t>
            </a:r>
            <a:endParaRPr lang="en-US" sz="2800" b="1" dirty="0"/>
          </a:p>
        </p:txBody>
      </p:sp>
      <p:pic>
        <p:nvPicPr>
          <p:cNvPr id="7" name="Picture 2" descr="David vs. Goliath: Battle of Faith - YouTube">
            <a:extLst>
              <a:ext uri="{FF2B5EF4-FFF2-40B4-BE49-F238E27FC236}">
                <a16:creationId xmlns:a16="http://schemas.microsoft.com/office/drawing/2014/main" id="{9332CF6B-C143-49F7-9E60-4B3401B4F50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2256" b="12123"/>
          <a:stretch/>
        </p:blipFill>
        <p:spPr bwMode="auto">
          <a:xfrm>
            <a:off x="0" y="1194179"/>
            <a:ext cx="9144000" cy="38896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77824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97AECAE-408C-4DB4-AB37-F085FD6E8B1D}"/>
              </a:ext>
            </a:extLst>
          </p:cNvPr>
          <p:cNvSpPr>
            <a:spLocks noGrp="1"/>
          </p:cNvSpPr>
          <p:nvPr>
            <p:ph sz="half" idx="1"/>
          </p:nvPr>
        </p:nvSpPr>
        <p:spPr>
          <a:xfrm>
            <a:off x="628650" y="723331"/>
            <a:ext cx="7886700" cy="941696"/>
          </a:xfrm>
        </p:spPr>
        <p:txBody>
          <a:bodyPr>
            <a:normAutofit/>
          </a:bodyPr>
          <a:lstStyle/>
          <a:p>
            <a:r>
              <a:rPr lang="en-NZ" dirty="0"/>
              <a:t>Advantages that can be hard to miss…</a:t>
            </a:r>
          </a:p>
        </p:txBody>
      </p:sp>
      <p:sp>
        <p:nvSpPr>
          <p:cNvPr id="4" name="Content Placeholder 3">
            <a:extLst>
              <a:ext uri="{FF2B5EF4-FFF2-40B4-BE49-F238E27FC236}">
                <a16:creationId xmlns:a16="http://schemas.microsoft.com/office/drawing/2014/main" id="{2B505E49-A789-404F-B658-742F9CA06B42}"/>
              </a:ext>
            </a:extLst>
          </p:cNvPr>
          <p:cNvSpPr>
            <a:spLocks noGrp="1"/>
          </p:cNvSpPr>
          <p:nvPr>
            <p:ph sz="half" idx="2"/>
          </p:nvPr>
        </p:nvSpPr>
        <p:spPr>
          <a:xfrm>
            <a:off x="0" y="5254387"/>
            <a:ext cx="3534770" cy="1603611"/>
          </a:xfrm>
        </p:spPr>
        <p:txBody>
          <a:bodyPr>
            <a:normAutofit/>
          </a:bodyPr>
          <a:lstStyle/>
          <a:p>
            <a:pPr algn="l"/>
            <a:r>
              <a:rPr lang="en-NZ" dirty="0"/>
              <a:t>Goliath – </a:t>
            </a:r>
          </a:p>
        </p:txBody>
      </p:sp>
      <p:sp>
        <p:nvSpPr>
          <p:cNvPr id="6" name="Content Placeholder 2">
            <a:extLst>
              <a:ext uri="{FF2B5EF4-FFF2-40B4-BE49-F238E27FC236}">
                <a16:creationId xmlns:a16="http://schemas.microsoft.com/office/drawing/2014/main" id="{56A94AAC-0D25-4198-A5A8-69CBEFE58651}"/>
              </a:ext>
            </a:extLst>
          </p:cNvPr>
          <p:cNvSpPr txBox="1">
            <a:spLocks/>
          </p:cNvSpPr>
          <p:nvPr/>
        </p:nvSpPr>
        <p:spPr>
          <a:xfrm>
            <a:off x="0" y="1"/>
            <a:ext cx="9144000" cy="562732"/>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endParaRPr lang="en-US" sz="600" dirty="0"/>
          </a:p>
          <a:p>
            <a:r>
              <a:rPr lang="en-US" sz="2800" dirty="0"/>
              <a:t>Series: </a:t>
            </a:r>
            <a:r>
              <a:rPr lang="en-NZ" sz="2800" dirty="0"/>
              <a:t>Where Do I Fit? Part 3. </a:t>
            </a:r>
            <a:r>
              <a:rPr lang="en-US" sz="2800" b="1" dirty="0"/>
              <a:t>“</a:t>
            </a:r>
            <a:r>
              <a:rPr lang="en-NZ" sz="2800" b="1" i="0" dirty="0">
                <a:effectLst/>
              </a:rPr>
              <a:t>How Are You Handling Your Strengths?”</a:t>
            </a:r>
            <a:endParaRPr lang="en-US" sz="2800" b="1" dirty="0"/>
          </a:p>
        </p:txBody>
      </p:sp>
      <p:pic>
        <p:nvPicPr>
          <p:cNvPr id="7" name="Picture 2" descr="David vs. Goliath: Battle of Faith - YouTube">
            <a:extLst>
              <a:ext uri="{FF2B5EF4-FFF2-40B4-BE49-F238E27FC236}">
                <a16:creationId xmlns:a16="http://schemas.microsoft.com/office/drawing/2014/main" id="{9332CF6B-C143-49F7-9E60-4B3401B4F50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2256" b="12123"/>
          <a:stretch/>
        </p:blipFill>
        <p:spPr bwMode="auto">
          <a:xfrm>
            <a:off x="0" y="1194179"/>
            <a:ext cx="9144000" cy="3889612"/>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3">
            <a:extLst>
              <a:ext uri="{FF2B5EF4-FFF2-40B4-BE49-F238E27FC236}">
                <a16:creationId xmlns:a16="http://schemas.microsoft.com/office/drawing/2014/main" id="{DA14CB0C-428C-4A59-A9D2-9B29A7385BDE}"/>
              </a:ext>
            </a:extLst>
          </p:cNvPr>
          <p:cNvSpPr txBox="1">
            <a:spLocks/>
          </p:cNvSpPr>
          <p:nvPr/>
        </p:nvSpPr>
        <p:spPr>
          <a:xfrm>
            <a:off x="2224585" y="5083792"/>
            <a:ext cx="3384647" cy="160361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dirty="0"/>
              <a:t>9 foot tall. </a:t>
            </a:r>
          </a:p>
          <a:p>
            <a:r>
              <a:rPr lang="en-NZ" dirty="0"/>
              <a:t>Philistia’s champion.</a:t>
            </a:r>
          </a:p>
          <a:p>
            <a:r>
              <a:rPr lang="en-NZ" dirty="0"/>
              <a:t>Instilled fear.</a:t>
            </a:r>
          </a:p>
        </p:txBody>
      </p:sp>
    </p:spTree>
    <p:extLst>
      <p:ext uri="{BB962C8B-B14F-4D97-AF65-F5344CB8AC3E}">
        <p14:creationId xmlns:p14="http://schemas.microsoft.com/office/powerpoint/2010/main" val="28949103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97AECAE-408C-4DB4-AB37-F085FD6E8B1D}"/>
              </a:ext>
            </a:extLst>
          </p:cNvPr>
          <p:cNvSpPr>
            <a:spLocks noGrp="1"/>
          </p:cNvSpPr>
          <p:nvPr>
            <p:ph sz="half" idx="1"/>
          </p:nvPr>
        </p:nvSpPr>
        <p:spPr>
          <a:xfrm>
            <a:off x="628650" y="723331"/>
            <a:ext cx="7886700" cy="941696"/>
          </a:xfrm>
        </p:spPr>
        <p:txBody>
          <a:bodyPr>
            <a:normAutofit/>
          </a:bodyPr>
          <a:lstStyle/>
          <a:p>
            <a:r>
              <a:rPr lang="en-NZ" dirty="0"/>
              <a:t>Advantages that can be hard to miss…</a:t>
            </a:r>
          </a:p>
        </p:txBody>
      </p:sp>
      <p:sp>
        <p:nvSpPr>
          <p:cNvPr id="4" name="Content Placeholder 3">
            <a:extLst>
              <a:ext uri="{FF2B5EF4-FFF2-40B4-BE49-F238E27FC236}">
                <a16:creationId xmlns:a16="http://schemas.microsoft.com/office/drawing/2014/main" id="{2B505E49-A789-404F-B658-742F9CA06B42}"/>
              </a:ext>
            </a:extLst>
          </p:cNvPr>
          <p:cNvSpPr>
            <a:spLocks noGrp="1"/>
          </p:cNvSpPr>
          <p:nvPr>
            <p:ph sz="half" idx="2"/>
          </p:nvPr>
        </p:nvSpPr>
        <p:spPr/>
        <p:txBody>
          <a:bodyPr>
            <a:normAutofit/>
          </a:bodyPr>
          <a:lstStyle/>
          <a:p>
            <a:pPr algn="l"/>
            <a:r>
              <a:rPr lang="en-NZ" dirty="0"/>
              <a:t>King David</a:t>
            </a:r>
          </a:p>
        </p:txBody>
      </p:sp>
      <p:sp>
        <p:nvSpPr>
          <p:cNvPr id="6" name="Content Placeholder 2">
            <a:extLst>
              <a:ext uri="{FF2B5EF4-FFF2-40B4-BE49-F238E27FC236}">
                <a16:creationId xmlns:a16="http://schemas.microsoft.com/office/drawing/2014/main" id="{56A94AAC-0D25-4198-A5A8-69CBEFE58651}"/>
              </a:ext>
            </a:extLst>
          </p:cNvPr>
          <p:cNvSpPr txBox="1">
            <a:spLocks/>
          </p:cNvSpPr>
          <p:nvPr/>
        </p:nvSpPr>
        <p:spPr>
          <a:xfrm>
            <a:off x="0" y="1"/>
            <a:ext cx="9144000" cy="562732"/>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endParaRPr lang="en-US" sz="600" dirty="0"/>
          </a:p>
          <a:p>
            <a:r>
              <a:rPr lang="en-US" sz="2800" dirty="0"/>
              <a:t>Series: </a:t>
            </a:r>
            <a:r>
              <a:rPr lang="en-NZ" sz="2800" dirty="0"/>
              <a:t>Where Do I Fit? Part 3. </a:t>
            </a:r>
            <a:r>
              <a:rPr lang="en-US" sz="2800" b="1" dirty="0"/>
              <a:t>“</a:t>
            </a:r>
            <a:r>
              <a:rPr lang="en-NZ" sz="2800" b="1" i="0" dirty="0">
                <a:effectLst/>
              </a:rPr>
              <a:t>How Are You Handling Your Strengths?”</a:t>
            </a:r>
            <a:endParaRPr lang="en-US" sz="2800" b="1" dirty="0"/>
          </a:p>
        </p:txBody>
      </p:sp>
      <p:pic>
        <p:nvPicPr>
          <p:cNvPr id="7170" name="Picture 2" descr="Commanding epics: 10 big-screen Bible tales">
            <a:extLst>
              <a:ext uri="{FF2B5EF4-FFF2-40B4-BE49-F238E27FC236}">
                <a16:creationId xmlns:a16="http://schemas.microsoft.com/office/drawing/2014/main" id="{F34376E3-F00C-4251-9CC8-4F4EADEC2A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6553" y="1825625"/>
            <a:ext cx="3778659" cy="45105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06575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97AECAE-408C-4DB4-AB37-F085FD6E8B1D}"/>
              </a:ext>
            </a:extLst>
          </p:cNvPr>
          <p:cNvSpPr>
            <a:spLocks noGrp="1"/>
          </p:cNvSpPr>
          <p:nvPr>
            <p:ph sz="half" idx="1"/>
          </p:nvPr>
        </p:nvSpPr>
        <p:spPr>
          <a:xfrm>
            <a:off x="628650" y="723331"/>
            <a:ext cx="7886700" cy="941696"/>
          </a:xfrm>
        </p:spPr>
        <p:txBody>
          <a:bodyPr>
            <a:normAutofit/>
          </a:bodyPr>
          <a:lstStyle/>
          <a:p>
            <a:r>
              <a:rPr lang="en-NZ" dirty="0"/>
              <a:t>Advantages that can be hard to miss…</a:t>
            </a:r>
          </a:p>
        </p:txBody>
      </p:sp>
      <p:sp>
        <p:nvSpPr>
          <p:cNvPr id="4" name="Content Placeholder 3">
            <a:extLst>
              <a:ext uri="{FF2B5EF4-FFF2-40B4-BE49-F238E27FC236}">
                <a16:creationId xmlns:a16="http://schemas.microsoft.com/office/drawing/2014/main" id="{2B505E49-A789-404F-B658-742F9CA06B42}"/>
              </a:ext>
            </a:extLst>
          </p:cNvPr>
          <p:cNvSpPr>
            <a:spLocks noGrp="1"/>
          </p:cNvSpPr>
          <p:nvPr>
            <p:ph sz="half" idx="2"/>
          </p:nvPr>
        </p:nvSpPr>
        <p:spPr/>
        <p:txBody>
          <a:bodyPr>
            <a:normAutofit/>
          </a:bodyPr>
          <a:lstStyle/>
          <a:p>
            <a:pPr algn="l"/>
            <a:r>
              <a:rPr lang="en-NZ" dirty="0"/>
              <a:t>King David</a:t>
            </a:r>
          </a:p>
          <a:p>
            <a:pPr lvl="1"/>
            <a:r>
              <a:rPr lang="en-NZ" sz="2800" dirty="0"/>
              <a:t>Handsome</a:t>
            </a:r>
          </a:p>
          <a:p>
            <a:pPr lvl="1"/>
            <a:r>
              <a:rPr lang="en-NZ" sz="2800" dirty="0"/>
              <a:t>An athletic man.</a:t>
            </a:r>
          </a:p>
          <a:p>
            <a:pPr lvl="1"/>
            <a:r>
              <a:rPr lang="en-NZ" sz="2800" dirty="0"/>
              <a:t>Confident.</a:t>
            </a:r>
          </a:p>
          <a:p>
            <a:pPr lvl="1"/>
            <a:r>
              <a:rPr lang="en-NZ" sz="2800" dirty="0"/>
              <a:t>Brave.</a:t>
            </a:r>
          </a:p>
          <a:p>
            <a:pPr lvl="1"/>
            <a:r>
              <a:rPr lang="en-NZ" sz="2800" dirty="0"/>
              <a:t>Israel’s General.</a:t>
            </a:r>
          </a:p>
          <a:p>
            <a:pPr lvl="1"/>
            <a:r>
              <a:rPr lang="en-NZ" sz="2800" dirty="0"/>
              <a:t>Singer.</a:t>
            </a:r>
          </a:p>
          <a:p>
            <a:pPr lvl="1"/>
            <a:r>
              <a:rPr lang="en-NZ" sz="2800" dirty="0"/>
              <a:t>Songwriter</a:t>
            </a:r>
          </a:p>
          <a:p>
            <a:pPr lvl="1"/>
            <a:r>
              <a:rPr lang="en-NZ" sz="2800" dirty="0"/>
              <a:t>Loved God.</a:t>
            </a:r>
          </a:p>
        </p:txBody>
      </p:sp>
      <p:sp>
        <p:nvSpPr>
          <p:cNvPr id="6" name="Content Placeholder 2">
            <a:extLst>
              <a:ext uri="{FF2B5EF4-FFF2-40B4-BE49-F238E27FC236}">
                <a16:creationId xmlns:a16="http://schemas.microsoft.com/office/drawing/2014/main" id="{56A94AAC-0D25-4198-A5A8-69CBEFE58651}"/>
              </a:ext>
            </a:extLst>
          </p:cNvPr>
          <p:cNvSpPr txBox="1">
            <a:spLocks/>
          </p:cNvSpPr>
          <p:nvPr/>
        </p:nvSpPr>
        <p:spPr>
          <a:xfrm>
            <a:off x="0" y="1"/>
            <a:ext cx="9144000" cy="562732"/>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endParaRPr lang="en-US" sz="600" dirty="0"/>
          </a:p>
          <a:p>
            <a:r>
              <a:rPr lang="en-US" sz="2800" dirty="0"/>
              <a:t>Series: </a:t>
            </a:r>
            <a:r>
              <a:rPr lang="en-NZ" sz="2800" dirty="0"/>
              <a:t>Where Do I Fit? Part 3. </a:t>
            </a:r>
            <a:r>
              <a:rPr lang="en-US" sz="2800" b="1" dirty="0"/>
              <a:t>“</a:t>
            </a:r>
            <a:r>
              <a:rPr lang="en-NZ" sz="2800" b="1" i="0" dirty="0">
                <a:effectLst/>
              </a:rPr>
              <a:t>How Are You Handling Your Strengths?”</a:t>
            </a:r>
            <a:endParaRPr lang="en-US" sz="2800" b="1" dirty="0"/>
          </a:p>
        </p:txBody>
      </p:sp>
      <p:pic>
        <p:nvPicPr>
          <p:cNvPr id="7170" name="Picture 2" descr="Commanding epics: 10 big-screen Bible tales">
            <a:extLst>
              <a:ext uri="{FF2B5EF4-FFF2-40B4-BE49-F238E27FC236}">
                <a16:creationId xmlns:a16="http://schemas.microsoft.com/office/drawing/2014/main" id="{F34376E3-F00C-4251-9CC8-4F4EADEC2A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6553" y="1825625"/>
            <a:ext cx="3778659" cy="45105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1670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97AECAE-408C-4DB4-AB37-F085FD6E8B1D}"/>
              </a:ext>
            </a:extLst>
          </p:cNvPr>
          <p:cNvSpPr>
            <a:spLocks noGrp="1"/>
          </p:cNvSpPr>
          <p:nvPr>
            <p:ph sz="half" idx="1"/>
          </p:nvPr>
        </p:nvSpPr>
        <p:spPr>
          <a:xfrm>
            <a:off x="628650" y="723331"/>
            <a:ext cx="7886700" cy="941696"/>
          </a:xfrm>
        </p:spPr>
        <p:txBody>
          <a:bodyPr>
            <a:normAutofit/>
          </a:bodyPr>
          <a:lstStyle/>
          <a:p>
            <a:r>
              <a:rPr lang="en-NZ" dirty="0"/>
              <a:t>Advantages that can be hard to miss…</a:t>
            </a:r>
          </a:p>
        </p:txBody>
      </p:sp>
      <p:sp>
        <p:nvSpPr>
          <p:cNvPr id="4" name="Content Placeholder 3">
            <a:extLst>
              <a:ext uri="{FF2B5EF4-FFF2-40B4-BE49-F238E27FC236}">
                <a16:creationId xmlns:a16="http://schemas.microsoft.com/office/drawing/2014/main" id="{2B505E49-A789-404F-B658-742F9CA06B42}"/>
              </a:ext>
            </a:extLst>
          </p:cNvPr>
          <p:cNvSpPr>
            <a:spLocks noGrp="1"/>
          </p:cNvSpPr>
          <p:nvPr>
            <p:ph sz="half" idx="2"/>
          </p:nvPr>
        </p:nvSpPr>
        <p:spPr/>
        <p:txBody>
          <a:bodyPr>
            <a:normAutofit/>
          </a:bodyPr>
          <a:lstStyle/>
          <a:p>
            <a:pPr algn="l"/>
            <a:r>
              <a:rPr lang="en-NZ" dirty="0"/>
              <a:t>King Solomon.</a:t>
            </a:r>
          </a:p>
        </p:txBody>
      </p:sp>
      <p:sp>
        <p:nvSpPr>
          <p:cNvPr id="6" name="Content Placeholder 2">
            <a:extLst>
              <a:ext uri="{FF2B5EF4-FFF2-40B4-BE49-F238E27FC236}">
                <a16:creationId xmlns:a16="http://schemas.microsoft.com/office/drawing/2014/main" id="{56A94AAC-0D25-4198-A5A8-69CBEFE58651}"/>
              </a:ext>
            </a:extLst>
          </p:cNvPr>
          <p:cNvSpPr txBox="1">
            <a:spLocks/>
          </p:cNvSpPr>
          <p:nvPr/>
        </p:nvSpPr>
        <p:spPr>
          <a:xfrm>
            <a:off x="0" y="1"/>
            <a:ext cx="9144000" cy="562732"/>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endParaRPr lang="en-US" sz="600" dirty="0"/>
          </a:p>
          <a:p>
            <a:r>
              <a:rPr lang="en-US" sz="2800" dirty="0"/>
              <a:t>Series: </a:t>
            </a:r>
            <a:r>
              <a:rPr lang="en-NZ" sz="2800" dirty="0"/>
              <a:t>Where Do I Fit? Part 3. </a:t>
            </a:r>
            <a:r>
              <a:rPr lang="en-US" sz="2800" b="1" dirty="0"/>
              <a:t>“</a:t>
            </a:r>
            <a:r>
              <a:rPr lang="en-NZ" sz="2800" b="1" i="0" dirty="0">
                <a:effectLst/>
              </a:rPr>
              <a:t>How Are You Handling Your Strengths?”</a:t>
            </a:r>
            <a:endParaRPr lang="en-US" sz="2800" b="1" dirty="0"/>
          </a:p>
        </p:txBody>
      </p:sp>
      <p:pic>
        <p:nvPicPr>
          <p:cNvPr id="12290" name="Picture 2" descr="The Bible Collection: Solomon movie poster">
            <a:extLst>
              <a:ext uri="{FF2B5EF4-FFF2-40B4-BE49-F238E27FC236}">
                <a16:creationId xmlns:a16="http://schemas.microsoft.com/office/drawing/2014/main" id="{1F4EDD96-C026-42C4-8E26-3EF3FA1AA8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800" y="1665027"/>
            <a:ext cx="4041153" cy="34528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2198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97AECAE-408C-4DB4-AB37-F085FD6E8B1D}"/>
              </a:ext>
            </a:extLst>
          </p:cNvPr>
          <p:cNvSpPr>
            <a:spLocks noGrp="1"/>
          </p:cNvSpPr>
          <p:nvPr>
            <p:ph sz="half" idx="1"/>
          </p:nvPr>
        </p:nvSpPr>
        <p:spPr>
          <a:xfrm>
            <a:off x="628650" y="723331"/>
            <a:ext cx="7886700" cy="941696"/>
          </a:xfrm>
        </p:spPr>
        <p:txBody>
          <a:bodyPr>
            <a:normAutofit/>
          </a:bodyPr>
          <a:lstStyle/>
          <a:p>
            <a:r>
              <a:rPr lang="en-NZ" dirty="0"/>
              <a:t>Advantages that can be hard to miss…</a:t>
            </a:r>
          </a:p>
        </p:txBody>
      </p:sp>
      <p:sp>
        <p:nvSpPr>
          <p:cNvPr id="4" name="Content Placeholder 3">
            <a:extLst>
              <a:ext uri="{FF2B5EF4-FFF2-40B4-BE49-F238E27FC236}">
                <a16:creationId xmlns:a16="http://schemas.microsoft.com/office/drawing/2014/main" id="{2B505E49-A789-404F-B658-742F9CA06B42}"/>
              </a:ext>
            </a:extLst>
          </p:cNvPr>
          <p:cNvSpPr>
            <a:spLocks noGrp="1"/>
          </p:cNvSpPr>
          <p:nvPr>
            <p:ph sz="half" idx="2"/>
          </p:nvPr>
        </p:nvSpPr>
        <p:spPr/>
        <p:txBody>
          <a:bodyPr>
            <a:normAutofit/>
          </a:bodyPr>
          <a:lstStyle/>
          <a:p>
            <a:pPr algn="l"/>
            <a:r>
              <a:rPr lang="en-NZ" dirty="0"/>
              <a:t>King Solomon.</a:t>
            </a:r>
          </a:p>
          <a:p>
            <a:pPr lvl="1"/>
            <a:r>
              <a:rPr lang="en-NZ" sz="2800" dirty="0"/>
              <a:t>Very Intelligent</a:t>
            </a:r>
          </a:p>
          <a:p>
            <a:pPr lvl="1"/>
            <a:r>
              <a:rPr lang="en-NZ" sz="2800" dirty="0"/>
              <a:t>Very Rich</a:t>
            </a:r>
          </a:p>
          <a:p>
            <a:pPr lvl="1"/>
            <a:r>
              <a:rPr lang="en-NZ" sz="2800" dirty="0"/>
              <a:t>Very good Statesman.</a:t>
            </a:r>
          </a:p>
          <a:p>
            <a:pPr lvl="1"/>
            <a:r>
              <a:rPr lang="en-NZ" sz="2800" dirty="0"/>
              <a:t>Wrote Proverbs</a:t>
            </a:r>
          </a:p>
          <a:p>
            <a:pPr lvl="1"/>
            <a:r>
              <a:rPr lang="en-NZ" sz="2800" dirty="0"/>
              <a:t>Wrote Ecclesiastes.</a:t>
            </a:r>
          </a:p>
        </p:txBody>
      </p:sp>
      <p:sp>
        <p:nvSpPr>
          <p:cNvPr id="6" name="Content Placeholder 2">
            <a:extLst>
              <a:ext uri="{FF2B5EF4-FFF2-40B4-BE49-F238E27FC236}">
                <a16:creationId xmlns:a16="http://schemas.microsoft.com/office/drawing/2014/main" id="{56A94AAC-0D25-4198-A5A8-69CBEFE58651}"/>
              </a:ext>
            </a:extLst>
          </p:cNvPr>
          <p:cNvSpPr txBox="1">
            <a:spLocks/>
          </p:cNvSpPr>
          <p:nvPr/>
        </p:nvSpPr>
        <p:spPr>
          <a:xfrm>
            <a:off x="0" y="1"/>
            <a:ext cx="9144000" cy="562732"/>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endParaRPr lang="en-US" sz="600" dirty="0"/>
          </a:p>
          <a:p>
            <a:r>
              <a:rPr lang="en-US" sz="2800" dirty="0"/>
              <a:t>Series: </a:t>
            </a:r>
            <a:r>
              <a:rPr lang="en-NZ" sz="2800" dirty="0"/>
              <a:t>Where Do I Fit? Part 3. </a:t>
            </a:r>
            <a:r>
              <a:rPr lang="en-US" sz="2800" b="1" dirty="0"/>
              <a:t>“</a:t>
            </a:r>
            <a:r>
              <a:rPr lang="en-NZ" sz="2800" b="1" i="0" dirty="0">
                <a:effectLst/>
              </a:rPr>
              <a:t>How Are You Handling Your Strengths?”</a:t>
            </a:r>
            <a:endParaRPr lang="en-US" sz="2800" b="1" dirty="0"/>
          </a:p>
        </p:txBody>
      </p:sp>
      <p:pic>
        <p:nvPicPr>
          <p:cNvPr id="12290" name="Picture 2" descr="The Bible Collection: Solomon movie poster">
            <a:extLst>
              <a:ext uri="{FF2B5EF4-FFF2-40B4-BE49-F238E27FC236}">
                <a16:creationId xmlns:a16="http://schemas.microsoft.com/office/drawing/2014/main" id="{1F4EDD96-C026-42C4-8E26-3EF3FA1AA8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800" y="1665027"/>
            <a:ext cx="4041153" cy="34528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71377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97AECAE-408C-4DB4-AB37-F085FD6E8B1D}"/>
              </a:ext>
            </a:extLst>
          </p:cNvPr>
          <p:cNvSpPr>
            <a:spLocks noGrp="1"/>
          </p:cNvSpPr>
          <p:nvPr>
            <p:ph sz="half" idx="1"/>
          </p:nvPr>
        </p:nvSpPr>
        <p:spPr>
          <a:xfrm>
            <a:off x="628650" y="723331"/>
            <a:ext cx="7886700" cy="941696"/>
          </a:xfrm>
        </p:spPr>
        <p:txBody>
          <a:bodyPr>
            <a:normAutofit/>
          </a:bodyPr>
          <a:lstStyle/>
          <a:p>
            <a:r>
              <a:rPr lang="en-NZ" dirty="0"/>
              <a:t>Advantages that can be hard to miss…</a:t>
            </a:r>
          </a:p>
        </p:txBody>
      </p:sp>
      <p:sp>
        <p:nvSpPr>
          <p:cNvPr id="4" name="Content Placeholder 3">
            <a:extLst>
              <a:ext uri="{FF2B5EF4-FFF2-40B4-BE49-F238E27FC236}">
                <a16:creationId xmlns:a16="http://schemas.microsoft.com/office/drawing/2014/main" id="{2B505E49-A789-404F-B658-742F9CA06B42}"/>
              </a:ext>
            </a:extLst>
          </p:cNvPr>
          <p:cNvSpPr>
            <a:spLocks noGrp="1"/>
          </p:cNvSpPr>
          <p:nvPr>
            <p:ph sz="half" idx="2"/>
          </p:nvPr>
        </p:nvSpPr>
        <p:spPr/>
        <p:txBody>
          <a:bodyPr>
            <a:normAutofit/>
          </a:bodyPr>
          <a:lstStyle/>
          <a:p>
            <a:pPr algn="l"/>
            <a:r>
              <a:rPr lang="en-NZ" dirty="0"/>
              <a:t>Esther</a:t>
            </a:r>
          </a:p>
          <a:p>
            <a:pPr algn="l"/>
            <a:endParaRPr lang="en-NZ" dirty="0"/>
          </a:p>
        </p:txBody>
      </p:sp>
      <p:sp>
        <p:nvSpPr>
          <p:cNvPr id="6" name="Content Placeholder 2">
            <a:extLst>
              <a:ext uri="{FF2B5EF4-FFF2-40B4-BE49-F238E27FC236}">
                <a16:creationId xmlns:a16="http://schemas.microsoft.com/office/drawing/2014/main" id="{56A94AAC-0D25-4198-A5A8-69CBEFE58651}"/>
              </a:ext>
            </a:extLst>
          </p:cNvPr>
          <p:cNvSpPr txBox="1">
            <a:spLocks/>
          </p:cNvSpPr>
          <p:nvPr/>
        </p:nvSpPr>
        <p:spPr>
          <a:xfrm>
            <a:off x="0" y="1"/>
            <a:ext cx="9144000" cy="562732"/>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endParaRPr lang="en-US" sz="600" dirty="0"/>
          </a:p>
          <a:p>
            <a:r>
              <a:rPr lang="en-US" sz="2800" dirty="0"/>
              <a:t>Series: </a:t>
            </a:r>
            <a:r>
              <a:rPr lang="en-NZ" sz="2800" dirty="0"/>
              <a:t>Where Do I Fit? Part 3. </a:t>
            </a:r>
            <a:r>
              <a:rPr lang="en-US" sz="2800" b="1" dirty="0"/>
              <a:t>“</a:t>
            </a:r>
            <a:r>
              <a:rPr lang="en-NZ" sz="2800" b="1" i="0" dirty="0">
                <a:effectLst/>
              </a:rPr>
              <a:t>How Are You Handling Your Strengths?”</a:t>
            </a:r>
            <a:endParaRPr lang="en-US" sz="2800" b="1" dirty="0"/>
          </a:p>
        </p:txBody>
      </p:sp>
      <p:pic>
        <p:nvPicPr>
          <p:cNvPr id="10244" name="Picture 4" descr="Gener8Xion">
            <a:extLst>
              <a:ext uri="{FF2B5EF4-FFF2-40B4-BE49-F238E27FC236}">
                <a16:creationId xmlns:a16="http://schemas.microsoft.com/office/drawing/2014/main" id="{7CF7DAFE-F4B2-4D46-8012-C1AC7D33983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083" r="28133"/>
          <a:stretch/>
        </p:blipFill>
        <p:spPr bwMode="auto">
          <a:xfrm>
            <a:off x="399196" y="1818489"/>
            <a:ext cx="3886201" cy="43584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40065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97AECAE-408C-4DB4-AB37-F085FD6E8B1D}"/>
              </a:ext>
            </a:extLst>
          </p:cNvPr>
          <p:cNvSpPr>
            <a:spLocks noGrp="1"/>
          </p:cNvSpPr>
          <p:nvPr>
            <p:ph sz="half" idx="1"/>
          </p:nvPr>
        </p:nvSpPr>
        <p:spPr>
          <a:xfrm>
            <a:off x="628650" y="723331"/>
            <a:ext cx="7886700" cy="941696"/>
          </a:xfrm>
        </p:spPr>
        <p:txBody>
          <a:bodyPr>
            <a:normAutofit/>
          </a:bodyPr>
          <a:lstStyle/>
          <a:p>
            <a:r>
              <a:rPr lang="en-NZ" dirty="0"/>
              <a:t>Advantages that can be hard to miss…</a:t>
            </a:r>
          </a:p>
        </p:txBody>
      </p:sp>
      <p:sp>
        <p:nvSpPr>
          <p:cNvPr id="4" name="Content Placeholder 3">
            <a:extLst>
              <a:ext uri="{FF2B5EF4-FFF2-40B4-BE49-F238E27FC236}">
                <a16:creationId xmlns:a16="http://schemas.microsoft.com/office/drawing/2014/main" id="{2B505E49-A789-404F-B658-742F9CA06B42}"/>
              </a:ext>
            </a:extLst>
          </p:cNvPr>
          <p:cNvSpPr>
            <a:spLocks noGrp="1"/>
          </p:cNvSpPr>
          <p:nvPr>
            <p:ph sz="half" idx="2"/>
          </p:nvPr>
        </p:nvSpPr>
        <p:spPr/>
        <p:txBody>
          <a:bodyPr>
            <a:normAutofit/>
          </a:bodyPr>
          <a:lstStyle/>
          <a:p>
            <a:pPr algn="l"/>
            <a:r>
              <a:rPr lang="en-NZ" dirty="0"/>
              <a:t>Esther</a:t>
            </a:r>
          </a:p>
          <a:p>
            <a:pPr algn="l"/>
            <a:r>
              <a:rPr lang="en-NZ" dirty="0"/>
              <a:t>The single most beautiful woman in the Persian Empire.</a:t>
            </a:r>
          </a:p>
          <a:p>
            <a:pPr algn="l"/>
            <a:r>
              <a:rPr lang="en-NZ" dirty="0"/>
              <a:t>Humble.</a:t>
            </a:r>
          </a:p>
          <a:p>
            <a:pPr algn="l"/>
            <a:r>
              <a:rPr lang="en-NZ" dirty="0"/>
              <a:t>Godly.</a:t>
            </a:r>
          </a:p>
          <a:p>
            <a:pPr algn="l"/>
            <a:endParaRPr lang="en-NZ" dirty="0"/>
          </a:p>
        </p:txBody>
      </p:sp>
      <p:sp>
        <p:nvSpPr>
          <p:cNvPr id="6" name="Content Placeholder 2">
            <a:extLst>
              <a:ext uri="{FF2B5EF4-FFF2-40B4-BE49-F238E27FC236}">
                <a16:creationId xmlns:a16="http://schemas.microsoft.com/office/drawing/2014/main" id="{56A94AAC-0D25-4198-A5A8-69CBEFE58651}"/>
              </a:ext>
            </a:extLst>
          </p:cNvPr>
          <p:cNvSpPr txBox="1">
            <a:spLocks/>
          </p:cNvSpPr>
          <p:nvPr/>
        </p:nvSpPr>
        <p:spPr>
          <a:xfrm>
            <a:off x="0" y="1"/>
            <a:ext cx="9144000" cy="562732"/>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endParaRPr lang="en-US" sz="600" dirty="0"/>
          </a:p>
          <a:p>
            <a:r>
              <a:rPr lang="en-US" sz="2800" dirty="0"/>
              <a:t>Series: </a:t>
            </a:r>
            <a:r>
              <a:rPr lang="en-NZ" sz="2800" dirty="0"/>
              <a:t>Where Do I Fit? Part 3. </a:t>
            </a:r>
            <a:r>
              <a:rPr lang="en-US" sz="2800" b="1" dirty="0"/>
              <a:t>“</a:t>
            </a:r>
            <a:r>
              <a:rPr lang="en-NZ" sz="2800" b="1" i="0" dirty="0">
                <a:effectLst/>
              </a:rPr>
              <a:t>How Are You Handling Your Strengths?”</a:t>
            </a:r>
            <a:endParaRPr lang="en-US" sz="2800" b="1" dirty="0"/>
          </a:p>
        </p:txBody>
      </p:sp>
      <p:pic>
        <p:nvPicPr>
          <p:cNvPr id="10244" name="Picture 4" descr="Gener8Xion">
            <a:extLst>
              <a:ext uri="{FF2B5EF4-FFF2-40B4-BE49-F238E27FC236}">
                <a16:creationId xmlns:a16="http://schemas.microsoft.com/office/drawing/2014/main" id="{7CF7DAFE-F4B2-4D46-8012-C1AC7D33983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083" r="28133"/>
          <a:stretch/>
        </p:blipFill>
        <p:spPr bwMode="auto">
          <a:xfrm>
            <a:off x="399196" y="1818489"/>
            <a:ext cx="3886201" cy="43584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51445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97AECAE-408C-4DB4-AB37-F085FD6E8B1D}"/>
              </a:ext>
            </a:extLst>
          </p:cNvPr>
          <p:cNvSpPr>
            <a:spLocks noGrp="1"/>
          </p:cNvSpPr>
          <p:nvPr>
            <p:ph sz="half" idx="1"/>
          </p:nvPr>
        </p:nvSpPr>
        <p:spPr>
          <a:xfrm>
            <a:off x="628650" y="723331"/>
            <a:ext cx="7886700" cy="941696"/>
          </a:xfrm>
        </p:spPr>
        <p:txBody>
          <a:bodyPr>
            <a:normAutofit/>
          </a:bodyPr>
          <a:lstStyle/>
          <a:p>
            <a:r>
              <a:rPr lang="en-NZ" dirty="0">
                <a:solidFill>
                  <a:srgbClr val="222222"/>
                </a:solidFill>
                <a:latin typeface="Arial" panose="020B0604020202020204" pitchFamily="34" charset="0"/>
              </a:rPr>
              <a:t>Tempted in our “Strengths…”</a:t>
            </a:r>
            <a:endParaRPr lang="en-NZ" dirty="0"/>
          </a:p>
        </p:txBody>
      </p:sp>
      <p:sp>
        <p:nvSpPr>
          <p:cNvPr id="5" name="Content Placeholder 2">
            <a:extLst>
              <a:ext uri="{FF2B5EF4-FFF2-40B4-BE49-F238E27FC236}">
                <a16:creationId xmlns:a16="http://schemas.microsoft.com/office/drawing/2014/main" id="{3739EFA0-FDCD-4C2A-B133-DEA42E72B5DF}"/>
              </a:ext>
            </a:extLst>
          </p:cNvPr>
          <p:cNvSpPr txBox="1">
            <a:spLocks/>
          </p:cNvSpPr>
          <p:nvPr/>
        </p:nvSpPr>
        <p:spPr>
          <a:xfrm>
            <a:off x="0" y="1"/>
            <a:ext cx="9144000" cy="562732"/>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endParaRPr lang="en-US" sz="600" dirty="0"/>
          </a:p>
          <a:p>
            <a:r>
              <a:rPr lang="en-US" sz="2800" dirty="0"/>
              <a:t>Series: </a:t>
            </a:r>
            <a:r>
              <a:rPr lang="en-NZ" sz="2800" dirty="0"/>
              <a:t>Where Do I Fit? Part 3. </a:t>
            </a:r>
            <a:r>
              <a:rPr lang="en-US" sz="2800" b="1" dirty="0"/>
              <a:t>“</a:t>
            </a:r>
            <a:r>
              <a:rPr lang="en-NZ" sz="2800" b="1" i="0" dirty="0">
                <a:effectLst/>
              </a:rPr>
              <a:t>How Are You Handling Your Strengths?”</a:t>
            </a:r>
            <a:endParaRPr lang="en-US" sz="2800" b="1" dirty="0"/>
          </a:p>
        </p:txBody>
      </p:sp>
      <p:pic>
        <p:nvPicPr>
          <p:cNvPr id="2" name="Picture 4" descr="X, X Everywhere  - bright shiny objects bright shiny objects everywhere">
            <a:extLst>
              <a:ext uri="{FF2B5EF4-FFF2-40B4-BE49-F238E27FC236}">
                <a16:creationId xmlns:a16="http://schemas.microsoft.com/office/drawing/2014/main" id="{8FD77ED9-9FD2-435E-849A-4F7CDA1859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04" y="1927958"/>
            <a:ext cx="4205203" cy="31590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04375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97AECAE-408C-4DB4-AB37-F085FD6E8B1D}"/>
              </a:ext>
            </a:extLst>
          </p:cNvPr>
          <p:cNvSpPr>
            <a:spLocks noGrp="1"/>
          </p:cNvSpPr>
          <p:nvPr>
            <p:ph sz="half" idx="1"/>
          </p:nvPr>
        </p:nvSpPr>
        <p:spPr>
          <a:xfrm>
            <a:off x="628650" y="723331"/>
            <a:ext cx="7886700" cy="941696"/>
          </a:xfrm>
        </p:spPr>
        <p:txBody>
          <a:bodyPr>
            <a:normAutofit/>
          </a:bodyPr>
          <a:lstStyle/>
          <a:p>
            <a:r>
              <a:rPr lang="en-NZ" dirty="0">
                <a:solidFill>
                  <a:srgbClr val="222222"/>
                </a:solidFill>
                <a:latin typeface="Arial" panose="020B0604020202020204" pitchFamily="34" charset="0"/>
              </a:rPr>
              <a:t>Tempted in our “Strengths…”</a:t>
            </a:r>
            <a:endParaRPr lang="en-NZ" dirty="0"/>
          </a:p>
        </p:txBody>
      </p:sp>
      <p:graphicFrame>
        <p:nvGraphicFramePr>
          <p:cNvPr id="7" name="Content Placeholder 3">
            <a:extLst>
              <a:ext uri="{FF2B5EF4-FFF2-40B4-BE49-F238E27FC236}">
                <a16:creationId xmlns:a16="http://schemas.microsoft.com/office/drawing/2014/main" id="{C249325C-9BC2-488C-A62A-8972E3A844C3}"/>
              </a:ext>
            </a:extLst>
          </p:cNvPr>
          <p:cNvGraphicFramePr>
            <a:graphicFrameLocks noGrp="1"/>
          </p:cNvGraphicFramePr>
          <p:nvPr>
            <p:ph sz="half" idx="2"/>
            <p:extLst>
              <p:ext uri="{D42A27DB-BD31-4B8C-83A1-F6EECF244321}">
                <p14:modId xmlns:p14="http://schemas.microsoft.com/office/powerpoint/2010/main" val="955865379"/>
              </p:ext>
            </p:extLst>
          </p:nvPr>
        </p:nvGraphicFramePr>
        <p:xfrm>
          <a:off x="4572000" y="1825625"/>
          <a:ext cx="3943350" cy="50323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ontent Placeholder 2">
            <a:extLst>
              <a:ext uri="{FF2B5EF4-FFF2-40B4-BE49-F238E27FC236}">
                <a16:creationId xmlns:a16="http://schemas.microsoft.com/office/drawing/2014/main" id="{3739EFA0-FDCD-4C2A-B133-DEA42E72B5DF}"/>
              </a:ext>
            </a:extLst>
          </p:cNvPr>
          <p:cNvSpPr txBox="1">
            <a:spLocks/>
          </p:cNvSpPr>
          <p:nvPr/>
        </p:nvSpPr>
        <p:spPr>
          <a:xfrm>
            <a:off x="0" y="1"/>
            <a:ext cx="9144000" cy="562732"/>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endParaRPr lang="en-US" sz="600" dirty="0"/>
          </a:p>
          <a:p>
            <a:r>
              <a:rPr lang="en-US" sz="2800" dirty="0"/>
              <a:t>Series: </a:t>
            </a:r>
            <a:r>
              <a:rPr lang="en-NZ" sz="2800" dirty="0"/>
              <a:t>Where Do I Fit? Part 3. </a:t>
            </a:r>
            <a:r>
              <a:rPr lang="en-US" sz="2800" b="1" dirty="0"/>
              <a:t>“</a:t>
            </a:r>
            <a:r>
              <a:rPr lang="en-NZ" sz="2800" b="1" i="0" dirty="0">
                <a:effectLst/>
              </a:rPr>
              <a:t>How Are You Handling Your Strengths?”</a:t>
            </a:r>
            <a:endParaRPr lang="en-US" sz="2800" b="1" dirty="0"/>
          </a:p>
        </p:txBody>
      </p:sp>
      <p:pic>
        <p:nvPicPr>
          <p:cNvPr id="2" name="Picture 4" descr="X, X Everywhere  - bright shiny objects bright shiny objects everywhere">
            <a:extLst>
              <a:ext uri="{FF2B5EF4-FFF2-40B4-BE49-F238E27FC236}">
                <a16:creationId xmlns:a16="http://schemas.microsoft.com/office/drawing/2014/main" id="{8FD77ED9-9FD2-435E-849A-4F7CDA18595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9104" y="1927958"/>
            <a:ext cx="4205203" cy="31590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91934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05D6A851-FBAF-4295-91F5-09F643D69B92}"/>
              </a:ext>
            </a:extLst>
          </p:cNvPr>
          <p:cNvSpPr txBox="1">
            <a:spLocks/>
          </p:cNvSpPr>
          <p:nvPr/>
        </p:nvSpPr>
        <p:spPr>
          <a:xfrm>
            <a:off x="480060" y="5576887"/>
            <a:ext cx="8183880" cy="892152"/>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algn="ctr">
              <a:spcBef>
                <a:spcPct val="0"/>
              </a:spcBef>
              <a:spcAft>
                <a:spcPts val="600"/>
              </a:spcAft>
              <a:buNone/>
            </a:pPr>
            <a:r>
              <a:rPr lang="en-US" b="1" dirty="0">
                <a:solidFill>
                  <a:schemeClr val="tx1"/>
                </a:solidFill>
                <a:latin typeface="+mj-lt"/>
                <a:ea typeface="+mj-ea"/>
                <a:cs typeface="+mj-cs"/>
              </a:rPr>
              <a:t>Series: Where Do I Fit? Part 3. </a:t>
            </a:r>
          </a:p>
          <a:p>
            <a:pPr algn="ctr">
              <a:spcBef>
                <a:spcPct val="0"/>
              </a:spcBef>
              <a:spcAft>
                <a:spcPts val="600"/>
              </a:spcAft>
              <a:buNone/>
            </a:pPr>
            <a:r>
              <a:rPr lang="en-US" sz="2800" b="1" dirty="0"/>
              <a:t>“</a:t>
            </a:r>
            <a:r>
              <a:rPr lang="en-NZ" sz="2800" b="1" i="0" dirty="0">
                <a:effectLst/>
              </a:rPr>
              <a:t>How Are You Handling Your Strengths?”</a:t>
            </a:r>
            <a:endParaRPr lang="en-US" sz="2800" b="1" dirty="0"/>
          </a:p>
        </p:txBody>
      </p:sp>
      <p:pic>
        <p:nvPicPr>
          <p:cNvPr id="1026" name="Picture 2" descr="Web_-Page-1-wpcf_1100x597">
            <a:extLst>
              <a:ext uri="{FF2B5EF4-FFF2-40B4-BE49-F238E27FC236}">
                <a16:creationId xmlns:a16="http://schemas.microsoft.com/office/drawing/2014/main" id="{98293152-AD80-4013-AD9B-2E4DD6B79FC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712" b="2"/>
          <a:stretch/>
        </p:blipFill>
        <p:spPr bwMode="auto">
          <a:xfrm>
            <a:off x="480060" y="640080"/>
            <a:ext cx="8183880" cy="4836795"/>
          </a:xfrm>
          <a:prstGeom prst="rect">
            <a:avLst/>
          </a:prstGeom>
          <a:noFill/>
          <a:ln w="19050">
            <a:solidFill>
              <a:schemeClr val="tx1"/>
            </a:solidFill>
            <a:miter lim="800000"/>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1520344"/>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97AECAE-408C-4DB4-AB37-F085FD6E8B1D}"/>
              </a:ext>
            </a:extLst>
          </p:cNvPr>
          <p:cNvSpPr>
            <a:spLocks noGrp="1"/>
          </p:cNvSpPr>
          <p:nvPr>
            <p:ph sz="half" idx="1"/>
          </p:nvPr>
        </p:nvSpPr>
        <p:spPr>
          <a:xfrm>
            <a:off x="628650" y="723331"/>
            <a:ext cx="7886700" cy="941696"/>
          </a:xfrm>
        </p:spPr>
        <p:txBody>
          <a:bodyPr>
            <a:normAutofit/>
          </a:bodyPr>
          <a:lstStyle/>
          <a:p>
            <a:r>
              <a:rPr lang="en-NZ" dirty="0">
                <a:solidFill>
                  <a:srgbClr val="222222"/>
                </a:solidFill>
                <a:latin typeface="Arial" panose="020B0604020202020204" pitchFamily="34" charset="0"/>
              </a:rPr>
              <a:t>Tempted in our “Strengths…”</a:t>
            </a:r>
            <a:endParaRPr lang="en-NZ" dirty="0"/>
          </a:p>
        </p:txBody>
      </p:sp>
      <p:graphicFrame>
        <p:nvGraphicFramePr>
          <p:cNvPr id="7" name="Content Placeholder 3">
            <a:extLst>
              <a:ext uri="{FF2B5EF4-FFF2-40B4-BE49-F238E27FC236}">
                <a16:creationId xmlns:a16="http://schemas.microsoft.com/office/drawing/2014/main" id="{5DC1F7E7-900B-4BBC-A00D-E76996E4BA4D}"/>
              </a:ext>
            </a:extLst>
          </p:cNvPr>
          <p:cNvGraphicFramePr>
            <a:graphicFrameLocks noGrp="1"/>
          </p:cNvGraphicFramePr>
          <p:nvPr>
            <p:ph sz="half" idx="2"/>
            <p:extLst>
              <p:ext uri="{D42A27DB-BD31-4B8C-83A1-F6EECF244321}">
                <p14:modId xmlns:p14="http://schemas.microsoft.com/office/powerpoint/2010/main" val="670055355"/>
              </p:ext>
            </p:extLst>
          </p:nvPr>
        </p:nvGraphicFramePr>
        <p:xfrm>
          <a:off x="4572000" y="1825625"/>
          <a:ext cx="3943350" cy="50323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ontent Placeholder 2">
            <a:extLst>
              <a:ext uri="{FF2B5EF4-FFF2-40B4-BE49-F238E27FC236}">
                <a16:creationId xmlns:a16="http://schemas.microsoft.com/office/drawing/2014/main" id="{3739EFA0-FDCD-4C2A-B133-DEA42E72B5DF}"/>
              </a:ext>
            </a:extLst>
          </p:cNvPr>
          <p:cNvSpPr txBox="1">
            <a:spLocks/>
          </p:cNvSpPr>
          <p:nvPr/>
        </p:nvSpPr>
        <p:spPr>
          <a:xfrm>
            <a:off x="0" y="1"/>
            <a:ext cx="9144000" cy="562732"/>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endParaRPr lang="en-US" sz="600" dirty="0"/>
          </a:p>
          <a:p>
            <a:r>
              <a:rPr lang="en-US" sz="2800" dirty="0"/>
              <a:t>Series: </a:t>
            </a:r>
            <a:r>
              <a:rPr lang="en-NZ" sz="2800" dirty="0"/>
              <a:t>Where Do I Fit? Part 3. </a:t>
            </a:r>
            <a:r>
              <a:rPr lang="en-US" sz="2800" b="1" dirty="0"/>
              <a:t>“</a:t>
            </a:r>
            <a:r>
              <a:rPr lang="en-NZ" sz="2800" b="1" i="0" dirty="0">
                <a:effectLst/>
              </a:rPr>
              <a:t>How Are You Handling Your Strengths?”</a:t>
            </a:r>
            <a:endParaRPr lang="en-US" sz="2800" b="1" dirty="0"/>
          </a:p>
        </p:txBody>
      </p:sp>
      <p:pic>
        <p:nvPicPr>
          <p:cNvPr id="2" name="Picture 4" descr="X, X Everywhere  - bright shiny objects bright shiny objects everywhere">
            <a:extLst>
              <a:ext uri="{FF2B5EF4-FFF2-40B4-BE49-F238E27FC236}">
                <a16:creationId xmlns:a16="http://schemas.microsoft.com/office/drawing/2014/main" id="{8FD77ED9-9FD2-435E-849A-4F7CDA18595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9104" y="1927958"/>
            <a:ext cx="4205203" cy="31590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80826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97AECAE-408C-4DB4-AB37-F085FD6E8B1D}"/>
              </a:ext>
            </a:extLst>
          </p:cNvPr>
          <p:cNvSpPr>
            <a:spLocks noGrp="1"/>
          </p:cNvSpPr>
          <p:nvPr>
            <p:ph sz="half" idx="1"/>
          </p:nvPr>
        </p:nvSpPr>
        <p:spPr>
          <a:xfrm>
            <a:off x="628650" y="723331"/>
            <a:ext cx="7886700" cy="941696"/>
          </a:xfrm>
        </p:spPr>
        <p:txBody>
          <a:bodyPr>
            <a:normAutofit/>
          </a:bodyPr>
          <a:lstStyle/>
          <a:p>
            <a:r>
              <a:rPr lang="en-NZ" dirty="0">
                <a:solidFill>
                  <a:srgbClr val="222222"/>
                </a:solidFill>
                <a:latin typeface="Arial" panose="020B0604020202020204" pitchFamily="34" charset="0"/>
              </a:rPr>
              <a:t>Tempted in our “Strengths…”</a:t>
            </a:r>
            <a:endParaRPr lang="en-NZ" dirty="0"/>
          </a:p>
        </p:txBody>
      </p:sp>
      <p:graphicFrame>
        <p:nvGraphicFramePr>
          <p:cNvPr id="7" name="Content Placeholder 3">
            <a:extLst>
              <a:ext uri="{FF2B5EF4-FFF2-40B4-BE49-F238E27FC236}">
                <a16:creationId xmlns:a16="http://schemas.microsoft.com/office/drawing/2014/main" id="{5DC1F7E7-900B-4BBC-A00D-E76996E4BA4D}"/>
              </a:ext>
            </a:extLst>
          </p:cNvPr>
          <p:cNvGraphicFramePr>
            <a:graphicFrameLocks noGrp="1"/>
          </p:cNvGraphicFramePr>
          <p:nvPr>
            <p:ph sz="half" idx="2"/>
          </p:nvPr>
        </p:nvGraphicFramePr>
        <p:xfrm>
          <a:off x="4572000" y="1825625"/>
          <a:ext cx="3943350" cy="50323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ontent Placeholder 2">
            <a:extLst>
              <a:ext uri="{FF2B5EF4-FFF2-40B4-BE49-F238E27FC236}">
                <a16:creationId xmlns:a16="http://schemas.microsoft.com/office/drawing/2014/main" id="{3739EFA0-FDCD-4C2A-B133-DEA42E72B5DF}"/>
              </a:ext>
            </a:extLst>
          </p:cNvPr>
          <p:cNvSpPr txBox="1">
            <a:spLocks/>
          </p:cNvSpPr>
          <p:nvPr/>
        </p:nvSpPr>
        <p:spPr>
          <a:xfrm>
            <a:off x="0" y="1"/>
            <a:ext cx="9144000" cy="562732"/>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endParaRPr lang="en-US" sz="600" dirty="0"/>
          </a:p>
          <a:p>
            <a:r>
              <a:rPr lang="en-US" sz="2800" dirty="0"/>
              <a:t>Series: </a:t>
            </a:r>
            <a:r>
              <a:rPr lang="en-NZ" sz="2800" dirty="0"/>
              <a:t>Where Do I Fit? Part 3. </a:t>
            </a:r>
            <a:r>
              <a:rPr lang="en-US" sz="2800" b="1" dirty="0"/>
              <a:t>“</a:t>
            </a:r>
            <a:r>
              <a:rPr lang="en-NZ" sz="2800" b="1" i="0" dirty="0">
                <a:effectLst/>
              </a:rPr>
              <a:t>How Are You Handling Your Strengths?”</a:t>
            </a:r>
            <a:endParaRPr lang="en-US" sz="2800" b="1" dirty="0"/>
          </a:p>
        </p:txBody>
      </p:sp>
      <p:pic>
        <p:nvPicPr>
          <p:cNvPr id="2" name="Picture 4" descr="X, X Everywhere  - bright shiny objects bright shiny objects everywhere">
            <a:extLst>
              <a:ext uri="{FF2B5EF4-FFF2-40B4-BE49-F238E27FC236}">
                <a16:creationId xmlns:a16="http://schemas.microsoft.com/office/drawing/2014/main" id="{8FD77ED9-9FD2-435E-849A-4F7CDA18595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9104" y="1927958"/>
            <a:ext cx="4205203" cy="31590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25469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97AECAE-408C-4DB4-AB37-F085FD6E8B1D}"/>
              </a:ext>
            </a:extLst>
          </p:cNvPr>
          <p:cNvSpPr>
            <a:spLocks noGrp="1"/>
          </p:cNvSpPr>
          <p:nvPr>
            <p:ph sz="half" idx="1"/>
          </p:nvPr>
        </p:nvSpPr>
        <p:spPr>
          <a:xfrm>
            <a:off x="628650" y="723331"/>
            <a:ext cx="7886700" cy="941696"/>
          </a:xfrm>
        </p:spPr>
        <p:txBody>
          <a:bodyPr>
            <a:normAutofit/>
          </a:bodyPr>
          <a:lstStyle/>
          <a:p>
            <a:r>
              <a:rPr lang="en-NZ" dirty="0"/>
              <a:t>Caution is always best…</a:t>
            </a:r>
          </a:p>
        </p:txBody>
      </p:sp>
      <p:sp>
        <p:nvSpPr>
          <p:cNvPr id="4" name="Content Placeholder 3">
            <a:extLst>
              <a:ext uri="{FF2B5EF4-FFF2-40B4-BE49-F238E27FC236}">
                <a16:creationId xmlns:a16="http://schemas.microsoft.com/office/drawing/2014/main" id="{2B505E49-A789-404F-B658-742F9CA06B42}"/>
              </a:ext>
            </a:extLst>
          </p:cNvPr>
          <p:cNvSpPr>
            <a:spLocks noGrp="1"/>
          </p:cNvSpPr>
          <p:nvPr>
            <p:ph sz="half" idx="2"/>
          </p:nvPr>
        </p:nvSpPr>
        <p:spPr>
          <a:xfrm>
            <a:off x="0" y="5254387"/>
            <a:ext cx="3534770" cy="1603611"/>
          </a:xfrm>
        </p:spPr>
        <p:txBody>
          <a:bodyPr>
            <a:normAutofit/>
          </a:bodyPr>
          <a:lstStyle/>
          <a:p>
            <a:pPr algn="l"/>
            <a:r>
              <a:rPr lang="en-NZ" dirty="0"/>
              <a:t>Goliath – </a:t>
            </a:r>
          </a:p>
        </p:txBody>
      </p:sp>
      <p:sp>
        <p:nvSpPr>
          <p:cNvPr id="6" name="Content Placeholder 2">
            <a:extLst>
              <a:ext uri="{FF2B5EF4-FFF2-40B4-BE49-F238E27FC236}">
                <a16:creationId xmlns:a16="http://schemas.microsoft.com/office/drawing/2014/main" id="{56A94AAC-0D25-4198-A5A8-69CBEFE58651}"/>
              </a:ext>
            </a:extLst>
          </p:cNvPr>
          <p:cNvSpPr txBox="1">
            <a:spLocks/>
          </p:cNvSpPr>
          <p:nvPr/>
        </p:nvSpPr>
        <p:spPr>
          <a:xfrm>
            <a:off x="0" y="1"/>
            <a:ext cx="9144000" cy="562732"/>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endParaRPr lang="en-US" sz="600" dirty="0"/>
          </a:p>
          <a:p>
            <a:r>
              <a:rPr lang="en-US" sz="2800" dirty="0"/>
              <a:t>Series: </a:t>
            </a:r>
            <a:r>
              <a:rPr lang="en-NZ" sz="2800" dirty="0"/>
              <a:t>Where Do I Fit? Part 3. </a:t>
            </a:r>
            <a:r>
              <a:rPr lang="en-US" sz="2800" b="1" dirty="0"/>
              <a:t>“</a:t>
            </a:r>
            <a:r>
              <a:rPr lang="en-NZ" sz="2800" b="1" i="0" dirty="0">
                <a:effectLst/>
              </a:rPr>
              <a:t>How Are You Handling Your Strengths?”</a:t>
            </a:r>
            <a:endParaRPr lang="en-US" sz="2800" b="1" dirty="0"/>
          </a:p>
        </p:txBody>
      </p:sp>
      <p:pic>
        <p:nvPicPr>
          <p:cNvPr id="7" name="Picture 2" descr="David vs. Goliath: Battle of Faith - YouTube">
            <a:extLst>
              <a:ext uri="{FF2B5EF4-FFF2-40B4-BE49-F238E27FC236}">
                <a16:creationId xmlns:a16="http://schemas.microsoft.com/office/drawing/2014/main" id="{9332CF6B-C143-49F7-9E60-4B3401B4F50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2256" b="12123"/>
          <a:stretch/>
        </p:blipFill>
        <p:spPr bwMode="auto">
          <a:xfrm>
            <a:off x="0" y="1194179"/>
            <a:ext cx="9144000" cy="3889612"/>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3">
            <a:extLst>
              <a:ext uri="{FF2B5EF4-FFF2-40B4-BE49-F238E27FC236}">
                <a16:creationId xmlns:a16="http://schemas.microsoft.com/office/drawing/2014/main" id="{DA14CB0C-428C-4A59-A9D2-9B29A7385BDE}"/>
              </a:ext>
            </a:extLst>
          </p:cNvPr>
          <p:cNvSpPr txBox="1">
            <a:spLocks/>
          </p:cNvSpPr>
          <p:nvPr/>
        </p:nvSpPr>
        <p:spPr>
          <a:xfrm>
            <a:off x="2224585" y="5083792"/>
            <a:ext cx="3384647" cy="160361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dirty="0"/>
              <a:t>Turned out to be “Over-rated.”</a:t>
            </a:r>
          </a:p>
        </p:txBody>
      </p:sp>
      <p:sp>
        <p:nvSpPr>
          <p:cNvPr id="9" name="Content Placeholder 3">
            <a:extLst>
              <a:ext uri="{FF2B5EF4-FFF2-40B4-BE49-F238E27FC236}">
                <a16:creationId xmlns:a16="http://schemas.microsoft.com/office/drawing/2014/main" id="{C18D1E4B-AD52-4C12-9AFC-2B82ED60B684}"/>
              </a:ext>
            </a:extLst>
          </p:cNvPr>
          <p:cNvSpPr txBox="1">
            <a:spLocks/>
          </p:cNvSpPr>
          <p:nvPr/>
        </p:nvSpPr>
        <p:spPr>
          <a:xfrm>
            <a:off x="5684292" y="5083792"/>
            <a:ext cx="3384647" cy="160361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NZ" dirty="0"/>
          </a:p>
        </p:txBody>
      </p:sp>
    </p:spTree>
    <p:extLst>
      <p:ext uri="{BB962C8B-B14F-4D97-AF65-F5344CB8AC3E}">
        <p14:creationId xmlns:p14="http://schemas.microsoft.com/office/powerpoint/2010/main" val="34544904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97AECAE-408C-4DB4-AB37-F085FD6E8B1D}"/>
              </a:ext>
            </a:extLst>
          </p:cNvPr>
          <p:cNvSpPr>
            <a:spLocks noGrp="1"/>
          </p:cNvSpPr>
          <p:nvPr>
            <p:ph sz="half" idx="1"/>
          </p:nvPr>
        </p:nvSpPr>
        <p:spPr>
          <a:xfrm>
            <a:off x="628650" y="723331"/>
            <a:ext cx="7886700" cy="941696"/>
          </a:xfrm>
        </p:spPr>
        <p:txBody>
          <a:bodyPr>
            <a:normAutofit/>
          </a:bodyPr>
          <a:lstStyle/>
          <a:p>
            <a:r>
              <a:rPr lang="en-NZ" dirty="0"/>
              <a:t>Caution is always best…</a:t>
            </a:r>
          </a:p>
          <a:p>
            <a:endParaRPr lang="en-NZ" dirty="0"/>
          </a:p>
        </p:txBody>
      </p:sp>
      <p:sp>
        <p:nvSpPr>
          <p:cNvPr id="4" name="Content Placeholder 3">
            <a:extLst>
              <a:ext uri="{FF2B5EF4-FFF2-40B4-BE49-F238E27FC236}">
                <a16:creationId xmlns:a16="http://schemas.microsoft.com/office/drawing/2014/main" id="{2B505E49-A789-404F-B658-742F9CA06B42}"/>
              </a:ext>
            </a:extLst>
          </p:cNvPr>
          <p:cNvSpPr>
            <a:spLocks noGrp="1"/>
          </p:cNvSpPr>
          <p:nvPr>
            <p:ph sz="half" idx="2"/>
          </p:nvPr>
        </p:nvSpPr>
        <p:spPr>
          <a:xfrm>
            <a:off x="0" y="5254387"/>
            <a:ext cx="3534770" cy="1603611"/>
          </a:xfrm>
        </p:spPr>
        <p:txBody>
          <a:bodyPr>
            <a:normAutofit/>
          </a:bodyPr>
          <a:lstStyle/>
          <a:p>
            <a:pPr algn="l"/>
            <a:r>
              <a:rPr lang="en-NZ" dirty="0"/>
              <a:t>Goliath – </a:t>
            </a:r>
          </a:p>
        </p:txBody>
      </p:sp>
      <p:sp>
        <p:nvSpPr>
          <p:cNvPr id="6" name="Content Placeholder 2">
            <a:extLst>
              <a:ext uri="{FF2B5EF4-FFF2-40B4-BE49-F238E27FC236}">
                <a16:creationId xmlns:a16="http://schemas.microsoft.com/office/drawing/2014/main" id="{56A94AAC-0D25-4198-A5A8-69CBEFE58651}"/>
              </a:ext>
            </a:extLst>
          </p:cNvPr>
          <p:cNvSpPr txBox="1">
            <a:spLocks/>
          </p:cNvSpPr>
          <p:nvPr/>
        </p:nvSpPr>
        <p:spPr>
          <a:xfrm>
            <a:off x="0" y="1"/>
            <a:ext cx="9144000" cy="562732"/>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endParaRPr lang="en-US" sz="600" dirty="0"/>
          </a:p>
          <a:p>
            <a:r>
              <a:rPr lang="en-US" sz="2800" dirty="0"/>
              <a:t>Series: </a:t>
            </a:r>
            <a:r>
              <a:rPr lang="en-NZ" sz="2800" dirty="0"/>
              <a:t>Where Do I Fit? Part 3. </a:t>
            </a:r>
            <a:r>
              <a:rPr lang="en-US" sz="2800" b="1" dirty="0"/>
              <a:t>“</a:t>
            </a:r>
            <a:r>
              <a:rPr lang="en-NZ" sz="2800" b="1" i="0" dirty="0">
                <a:effectLst/>
              </a:rPr>
              <a:t>How Are You Handling Your Strengths?”</a:t>
            </a:r>
            <a:endParaRPr lang="en-US" sz="2800" b="1" dirty="0"/>
          </a:p>
        </p:txBody>
      </p:sp>
      <p:pic>
        <p:nvPicPr>
          <p:cNvPr id="7" name="Picture 2" descr="David vs. Goliath: Battle of Faith - YouTube">
            <a:extLst>
              <a:ext uri="{FF2B5EF4-FFF2-40B4-BE49-F238E27FC236}">
                <a16:creationId xmlns:a16="http://schemas.microsoft.com/office/drawing/2014/main" id="{9332CF6B-C143-49F7-9E60-4B3401B4F50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2256" b="12123"/>
          <a:stretch/>
        </p:blipFill>
        <p:spPr bwMode="auto">
          <a:xfrm>
            <a:off x="0" y="1194179"/>
            <a:ext cx="9144000" cy="3889612"/>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3">
            <a:extLst>
              <a:ext uri="{FF2B5EF4-FFF2-40B4-BE49-F238E27FC236}">
                <a16:creationId xmlns:a16="http://schemas.microsoft.com/office/drawing/2014/main" id="{DA14CB0C-428C-4A59-A9D2-9B29A7385BDE}"/>
              </a:ext>
            </a:extLst>
          </p:cNvPr>
          <p:cNvSpPr txBox="1">
            <a:spLocks/>
          </p:cNvSpPr>
          <p:nvPr/>
        </p:nvSpPr>
        <p:spPr>
          <a:xfrm>
            <a:off x="2224585" y="5083792"/>
            <a:ext cx="3384647" cy="160361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dirty="0"/>
              <a:t>Turned out to be “Over-rated.”</a:t>
            </a:r>
          </a:p>
        </p:txBody>
      </p:sp>
      <p:sp>
        <p:nvSpPr>
          <p:cNvPr id="9" name="Content Placeholder 3">
            <a:extLst>
              <a:ext uri="{FF2B5EF4-FFF2-40B4-BE49-F238E27FC236}">
                <a16:creationId xmlns:a16="http://schemas.microsoft.com/office/drawing/2014/main" id="{C18D1E4B-AD52-4C12-9AFC-2B82ED60B684}"/>
              </a:ext>
            </a:extLst>
          </p:cNvPr>
          <p:cNvSpPr txBox="1">
            <a:spLocks/>
          </p:cNvSpPr>
          <p:nvPr/>
        </p:nvSpPr>
        <p:spPr>
          <a:xfrm>
            <a:off x="5684292" y="5083792"/>
            <a:ext cx="3384647" cy="160361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NZ" dirty="0"/>
          </a:p>
        </p:txBody>
      </p:sp>
      <p:pic>
        <p:nvPicPr>
          <p:cNvPr id="15362" name="Picture 2" descr="Stamp Word Dead Grunge Style On Stock Vector (Royalty Free) 594430298">
            <a:extLst>
              <a:ext uri="{FF2B5EF4-FFF2-40B4-BE49-F238E27FC236}">
                <a16:creationId xmlns:a16="http://schemas.microsoft.com/office/drawing/2014/main" id="{B4660B7F-D16B-421E-87A4-1E0A16F1F19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6628"/>
          <a:stretch/>
        </p:blipFill>
        <p:spPr bwMode="auto">
          <a:xfrm>
            <a:off x="5090308" y="5314093"/>
            <a:ext cx="3658214" cy="14841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82214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97AECAE-408C-4DB4-AB37-F085FD6E8B1D}"/>
              </a:ext>
            </a:extLst>
          </p:cNvPr>
          <p:cNvSpPr>
            <a:spLocks noGrp="1"/>
          </p:cNvSpPr>
          <p:nvPr>
            <p:ph sz="half" idx="1"/>
          </p:nvPr>
        </p:nvSpPr>
        <p:spPr>
          <a:xfrm>
            <a:off x="628650" y="723331"/>
            <a:ext cx="7886700" cy="941696"/>
          </a:xfrm>
        </p:spPr>
        <p:txBody>
          <a:bodyPr>
            <a:normAutofit/>
          </a:bodyPr>
          <a:lstStyle/>
          <a:p>
            <a:r>
              <a:rPr lang="en-NZ" dirty="0"/>
              <a:t>Caution is always best…</a:t>
            </a:r>
          </a:p>
        </p:txBody>
      </p:sp>
      <p:sp>
        <p:nvSpPr>
          <p:cNvPr id="4" name="Content Placeholder 3">
            <a:extLst>
              <a:ext uri="{FF2B5EF4-FFF2-40B4-BE49-F238E27FC236}">
                <a16:creationId xmlns:a16="http://schemas.microsoft.com/office/drawing/2014/main" id="{2B505E49-A789-404F-B658-742F9CA06B42}"/>
              </a:ext>
            </a:extLst>
          </p:cNvPr>
          <p:cNvSpPr>
            <a:spLocks noGrp="1"/>
          </p:cNvSpPr>
          <p:nvPr>
            <p:ph sz="half" idx="2"/>
          </p:nvPr>
        </p:nvSpPr>
        <p:spPr/>
        <p:txBody>
          <a:bodyPr>
            <a:normAutofit/>
          </a:bodyPr>
          <a:lstStyle/>
          <a:p>
            <a:pPr algn="l"/>
            <a:r>
              <a:rPr lang="en-NZ" dirty="0"/>
              <a:t>King David</a:t>
            </a:r>
          </a:p>
        </p:txBody>
      </p:sp>
      <p:sp>
        <p:nvSpPr>
          <p:cNvPr id="6" name="Content Placeholder 2">
            <a:extLst>
              <a:ext uri="{FF2B5EF4-FFF2-40B4-BE49-F238E27FC236}">
                <a16:creationId xmlns:a16="http://schemas.microsoft.com/office/drawing/2014/main" id="{56A94AAC-0D25-4198-A5A8-69CBEFE58651}"/>
              </a:ext>
            </a:extLst>
          </p:cNvPr>
          <p:cNvSpPr txBox="1">
            <a:spLocks/>
          </p:cNvSpPr>
          <p:nvPr/>
        </p:nvSpPr>
        <p:spPr>
          <a:xfrm>
            <a:off x="0" y="1"/>
            <a:ext cx="9144000" cy="562732"/>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endParaRPr lang="en-US" sz="600" dirty="0"/>
          </a:p>
          <a:p>
            <a:r>
              <a:rPr lang="en-US" sz="2800" dirty="0"/>
              <a:t>Series: </a:t>
            </a:r>
            <a:r>
              <a:rPr lang="en-NZ" sz="2800" dirty="0"/>
              <a:t>Where Do I Fit? Part 3. </a:t>
            </a:r>
            <a:r>
              <a:rPr lang="en-US" sz="2800" b="1" dirty="0"/>
              <a:t>“</a:t>
            </a:r>
            <a:r>
              <a:rPr lang="en-NZ" sz="2800" b="1" i="0" dirty="0">
                <a:effectLst/>
              </a:rPr>
              <a:t>How Are You Handling Your Strengths?”</a:t>
            </a:r>
            <a:endParaRPr lang="en-US" sz="2800" b="1" dirty="0"/>
          </a:p>
        </p:txBody>
      </p:sp>
      <p:pic>
        <p:nvPicPr>
          <p:cNvPr id="7170" name="Picture 2" descr="Commanding epics: 10 big-screen Bible tales">
            <a:extLst>
              <a:ext uri="{FF2B5EF4-FFF2-40B4-BE49-F238E27FC236}">
                <a16:creationId xmlns:a16="http://schemas.microsoft.com/office/drawing/2014/main" id="{F34376E3-F00C-4251-9CC8-4F4EADEC2A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6553" y="1825625"/>
            <a:ext cx="3778659" cy="45105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21584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97AECAE-408C-4DB4-AB37-F085FD6E8B1D}"/>
              </a:ext>
            </a:extLst>
          </p:cNvPr>
          <p:cNvSpPr>
            <a:spLocks noGrp="1"/>
          </p:cNvSpPr>
          <p:nvPr>
            <p:ph sz="half" idx="1"/>
          </p:nvPr>
        </p:nvSpPr>
        <p:spPr>
          <a:xfrm>
            <a:off x="628650" y="723331"/>
            <a:ext cx="7886700" cy="941696"/>
          </a:xfrm>
        </p:spPr>
        <p:txBody>
          <a:bodyPr>
            <a:normAutofit/>
          </a:bodyPr>
          <a:lstStyle/>
          <a:p>
            <a:r>
              <a:rPr lang="en-NZ" dirty="0"/>
              <a:t>Caution is always best…</a:t>
            </a:r>
          </a:p>
        </p:txBody>
      </p:sp>
      <p:sp>
        <p:nvSpPr>
          <p:cNvPr id="4" name="Content Placeholder 3">
            <a:extLst>
              <a:ext uri="{FF2B5EF4-FFF2-40B4-BE49-F238E27FC236}">
                <a16:creationId xmlns:a16="http://schemas.microsoft.com/office/drawing/2014/main" id="{2B505E49-A789-404F-B658-742F9CA06B42}"/>
              </a:ext>
            </a:extLst>
          </p:cNvPr>
          <p:cNvSpPr>
            <a:spLocks noGrp="1"/>
          </p:cNvSpPr>
          <p:nvPr>
            <p:ph sz="half" idx="2"/>
          </p:nvPr>
        </p:nvSpPr>
        <p:spPr/>
        <p:txBody>
          <a:bodyPr>
            <a:normAutofit/>
          </a:bodyPr>
          <a:lstStyle/>
          <a:p>
            <a:pPr algn="l"/>
            <a:r>
              <a:rPr lang="en-NZ" dirty="0"/>
              <a:t>King David</a:t>
            </a:r>
          </a:p>
          <a:p>
            <a:pPr lvl="1"/>
            <a:r>
              <a:rPr lang="en-NZ" sz="2800" dirty="0"/>
              <a:t>The incident with Bathsheba hurt him and Israel.</a:t>
            </a:r>
          </a:p>
        </p:txBody>
      </p:sp>
      <p:sp>
        <p:nvSpPr>
          <p:cNvPr id="6" name="Content Placeholder 2">
            <a:extLst>
              <a:ext uri="{FF2B5EF4-FFF2-40B4-BE49-F238E27FC236}">
                <a16:creationId xmlns:a16="http://schemas.microsoft.com/office/drawing/2014/main" id="{56A94AAC-0D25-4198-A5A8-69CBEFE58651}"/>
              </a:ext>
            </a:extLst>
          </p:cNvPr>
          <p:cNvSpPr txBox="1">
            <a:spLocks/>
          </p:cNvSpPr>
          <p:nvPr/>
        </p:nvSpPr>
        <p:spPr>
          <a:xfrm>
            <a:off x="0" y="1"/>
            <a:ext cx="9144000" cy="562732"/>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endParaRPr lang="en-US" sz="600" dirty="0"/>
          </a:p>
          <a:p>
            <a:r>
              <a:rPr lang="en-US" sz="2800" dirty="0"/>
              <a:t>Series: </a:t>
            </a:r>
            <a:r>
              <a:rPr lang="en-NZ" sz="2800" dirty="0"/>
              <a:t>Where Do I Fit? Part 3. </a:t>
            </a:r>
            <a:r>
              <a:rPr lang="en-US" sz="2800" b="1" dirty="0"/>
              <a:t>“</a:t>
            </a:r>
            <a:r>
              <a:rPr lang="en-NZ" sz="2800" b="1" i="0" dirty="0">
                <a:effectLst/>
              </a:rPr>
              <a:t>How Are You Handling Your Strengths?”</a:t>
            </a:r>
            <a:endParaRPr lang="en-US" sz="2800" b="1" dirty="0"/>
          </a:p>
        </p:txBody>
      </p:sp>
      <p:pic>
        <p:nvPicPr>
          <p:cNvPr id="7170" name="Picture 2" descr="Commanding epics: 10 big-screen Bible tales">
            <a:extLst>
              <a:ext uri="{FF2B5EF4-FFF2-40B4-BE49-F238E27FC236}">
                <a16:creationId xmlns:a16="http://schemas.microsoft.com/office/drawing/2014/main" id="{F34376E3-F00C-4251-9CC8-4F4EADEC2A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6553" y="1825625"/>
            <a:ext cx="3778659" cy="45105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09570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97AECAE-408C-4DB4-AB37-F085FD6E8B1D}"/>
              </a:ext>
            </a:extLst>
          </p:cNvPr>
          <p:cNvSpPr>
            <a:spLocks noGrp="1"/>
          </p:cNvSpPr>
          <p:nvPr>
            <p:ph sz="half" idx="1"/>
          </p:nvPr>
        </p:nvSpPr>
        <p:spPr>
          <a:xfrm>
            <a:off x="628650" y="723331"/>
            <a:ext cx="7886700" cy="941696"/>
          </a:xfrm>
        </p:spPr>
        <p:txBody>
          <a:bodyPr>
            <a:normAutofit/>
          </a:bodyPr>
          <a:lstStyle/>
          <a:p>
            <a:r>
              <a:rPr lang="en-NZ" dirty="0"/>
              <a:t>Caution is always best…</a:t>
            </a:r>
          </a:p>
        </p:txBody>
      </p:sp>
      <p:sp>
        <p:nvSpPr>
          <p:cNvPr id="4" name="Content Placeholder 3">
            <a:extLst>
              <a:ext uri="{FF2B5EF4-FFF2-40B4-BE49-F238E27FC236}">
                <a16:creationId xmlns:a16="http://schemas.microsoft.com/office/drawing/2014/main" id="{2B505E49-A789-404F-B658-742F9CA06B42}"/>
              </a:ext>
            </a:extLst>
          </p:cNvPr>
          <p:cNvSpPr>
            <a:spLocks noGrp="1"/>
          </p:cNvSpPr>
          <p:nvPr>
            <p:ph sz="half" idx="2"/>
          </p:nvPr>
        </p:nvSpPr>
        <p:spPr>
          <a:xfrm>
            <a:off x="4629150" y="1825625"/>
            <a:ext cx="3886200" cy="5032374"/>
          </a:xfrm>
        </p:spPr>
        <p:txBody>
          <a:bodyPr>
            <a:normAutofit/>
          </a:bodyPr>
          <a:lstStyle/>
          <a:p>
            <a:pPr algn="l"/>
            <a:r>
              <a:rPr lang="en-NZ" dirty="0"/>
              <a:t>King David</a:t>
            </a:r>
          </a:p>
          <a:p>
            <a:pPr lvl="1"/>
            <a:r>
              <a:rPr lang="en-NZ" b="0" i="0" dirty="0">
                <a:solidFill>
                  <a:srgbClr val="222222"/>
                </a:solidFill>
                <a:effectLst/>
                <a:latin typeface="Arial" panose="020B0604020202020204" pitchFamily="34" charset="0"/>
              </a:rPr>
              <a:t>God said, “I have found David son of Jesse a man after my own heart; he will do everything I want him to do” (Acts 13:22).</a:t>
            </a:r>
          </a:p>
        </p:txBody>
      </p:sp>
      <p:sp>
        <p:nvSpPr>
          <p:cNvPr id="6" name="Content Placeholder 2">
            <a:extLst>
              <a:ext uri="{FF2B5EF4-FFF2-40B4-BE49-F238E27FC236}">
                <a16:creationId xmlns:a16="http://schemas.microsoft.com/office/drawing/2014/main" id="{56A94AAC-0D25-4198-A5A8-69CBEFE58651}"/>
              </a:ext>
            </a:extLst>
          </p:cNvPr>
          <p:cNvSpPr txBox="1">
            <a:spLocks/>
          </p:cNvSpPr>
          <p:nvPr/>
        </p:nvSpPr>
        <p:spPr>
          <a:xfrm>
            <a:off x="0" y="1"/>
            <a:ext cx="9144000" cy="562732"/>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endParaRPr lang="en-US" sz="600" dirty="0"/>
          </a:p>
          <a:p>
            <a:r>
              <a:rPr lang="en-US" sz="2800" dirty="0"/>
              <a:t>Series: </a:t>
            </a:r>
            <a:r>
              <a:rPr lang="en-NZ" sz="2800" dirty="0"/>
              <a:t>Where Do I Fit? Part 3. </a:t>
            </a:r>
            <a:r>
              <a:rPr lang="en-US" sz="2800" b="1" dirty="0"/>
              <a:t>“</a:t>
            </a:r>
            <a:r>
              <a:rPr lang="en-NZ" sz="2800" b="1" i="0" dirty="0">
                <a:effectLst/>
              </a:rPr>
              <a:t>How Are You Handling Your Strengths?”</a:t>
            </a:r>
            <a:endParaRPr lang="en-US" sz="2800" b="1" dirty="0"/>
          </a:p>
        </p:txBody>
      </p:sp>
      <p:pic>
        <p:nvPicPr>
          <p:cNvPr id="7170" name="Picture 2" descr="Commanding epics: 10 big-screen Bible tales">
            <a:extLst>
              <a:ext uri="{FF2B5EF4-FFF2-40B4-BE49-F238E27FC236}">
                <a16:creationId xmlns:a16="http://schemas.microsoft.com/office/drawing/2014/main" id="{F34376E3-F00C-4251-9CC8-4F4EADEC2A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6553" y="1825625"/>
            <a:ext cx="3778659" cy="45105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19202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97AECAE-408C-4DB4-AB37-F085FD6E8B1D}"/>
              </a:ext>
            </a:extLst>
          </p:cNvPr>
          <p:cNvSpPr>
            <a:spLocks noGrp="1"/>
          </p:cNvSpPr>
          <p:nvPr>
            <p:ph sz="half" idx="1"/>
          </p:nvPr>
        </p:nvSpPr>
        <p:spPr>
          <a:xfrm>
            <a:off x="628650" y="723331"/>
            <a:ext cx="7886700" cy="941696"/>
          </a:xfrm>
        </p:spPr>
        <p:txBody>
          <a:bodyPr>
            <a:normAutofit/>
          </a:bodyPr>
          <a:lstStyle/>
          <a:p>
            <a:r>
              <a:rPr lang="en-NZ" dirty="0"/>
              <a:t>Caution is always best…</a:t>
            </a:r>
          </a:p>
        </p:txBody>
      </p:sp>
      <p:sp>
        <p:nvSpPr>
          <p:cNvPr id="4" name="Content Placeholder 3">
            <a:extLst>
              <a:ext uri="{FF2B5EF4-FFF2-40B4-BE49-F238E27FC236}">
                <a16:creationId xmlns:a16="http://schemas.microsoft.com/office/drawing/2014/main" id="{2B505E49-A789-404F-B658-742F9CA06B42}"/>
              </a:ext>
            </a:extLst>
          </p:cNvPr>
          <p:cNvSpPr>
            <a:spLocks noGrp="1"/>
          </p:cNvSpPr>
          <p:nvPr>
            <p:ph sz="half" idx="2"/>
          </p:nvPr>
        </p:nvSpPr>
        <p:spPr>
          <a:xfrm>
            <a:off x="4629150" y="1825625"/>
            <a:ext cx="3886200" cy="5032374"/>
          </a:xfrm>
        </p:spPr>
        <p:txBody>
          <a:bodyPr>
            <a:normAutofit/>
          </a:bodyPr>
          <a:lstStyle/>
          <a:p>
            <a:pPr algn="l"/>
            <a:r>
              <a:rPr lang="en-NZ" dirty="0"/>
              <a:t>King David</a:t>
            </a:r>
          </a:p>
          <a:p>
            <a:pPr lvl="1"/>
            <a:r>
              <a:rPr lang="en-NZ" b="0" i="0" dirty="0">
                <a:solidFill>
                  <a:srgbClr val="222222"/>
                </a:solidFill>
                <a:effectLst/>
                <a:latin typeface="Arial" panose="020B0604020202020204" pitchFamily="34" charset="0"/>
              </a:rPr>
              <a:t>David was far from flawless, but he stayed centred in God’s will. </a:t>
            </a:r>
          </a:p>
        </p:txBody>
      </p:sp>
      <p:sp>
        <p:nvSpPr>
          <p:cNvPr id="6" name="Content Placeholder 2">
            <a:extLst>
              <a:ext uri="{FF2B5EF4-FFF2-40B4-BE49-F238E27FC236}">
                <a16:creationId xmlns:a16="http://schemas.microsoft.com/office/drawing/2014/main" id="{56A94AAC-0D25-4198-A5A8-69CBEFE58651}"/>
              </a:ext>
            </a:extLst>
          </p:cNvPr>
          <p:cNvSpPr txBox="1">
            <a:spLocks/>
          </p:cNvSpPr>
          <p:nvPr/>
        </p:nvSpPr>
        <p:spPr>
          <a:xfrm>
            <a:off x="0" y="1"/>
            <a:ext cx="9144000" cy="562732"/>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endParaRPr lang="en-US" sz="600" dirty="0"/>
          </a:p>
          <a:p>
            <a:r>
              <a:rPr lang="en-US" sz="2800" dirty="0"/>
              <a:t>Series: </a:t>
            </a:r>
            <a:r>
              <a:rPr lang="en-NZ" sz="2800" dirty="0"/>
              <a:t>Where Do I Fit? Part 3. </a:t>
            </a:r>
            <a:r>
              <a:rPr lang="en-US" sz="2800" b="1" dirty="0"/>
              <a:t>“</a:t>
            </a:r>
            <a:r>
              <a:rPr lang="en-NZ" sz="2800" b="1" i="0" dirty="0">
                <a:effectLst/>
              </a:rPr>
              <a:t>How Are You Handling Your Strengths?”</a:t>
            </a:r>
            <a:endParaRPr lang="en-US" sz="2800" b="1" dirty="0"/>
          </a:p>
        </p:txBody>
      </p:sp>
      <p:pic>
        <p:nvPicPr>
          <p:cNvPr id="7170" name="Picture 2" descr="Commanding epics: 10 big-screen Bible tales">
            <a:extLst>
              <a:ext uri="{FF2B5EF4-FFF2-40B4-BE49-F238E27FC236}">
                <a16:creationId xmlns:a16="http://schemas.microsoft.com/office/drawing/2014/main" id="{F34376E3-F00C-4251-9CC8-4F4EADEC2A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6553" y="1825625"/>
            <a:ext cx="3778659" cy="45105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14148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97AECAE-408C-4DB4-AB37-F085FD6E8B1D}"/>
              </a:ext>
            </a:extLst>
          </p:cNvPr>
          <p:cNvSpPr>
            <a:spLocks noGrp="1"/>
          </p:cNvSpPr>
          <p:nvPr>
            <p:ph sz="half" idx="1"/>
          </p:nvPr>
        </p:nvSpPr>
        <p:spPr>
          <a:xfrm>
            <a:off x="628650" y="723331"/>
            <a:ext cx="7886700" cy="941696"/>
          </a:xfrm>
        </p:spPr>
        <p:txBody>
          <a:bodyPr>
            <a:normAutofit/>
          </a:bodyPr>
          <a:lstStyle/>
          <a:p>
            <a:r>
              <a:rPr lang="en-NZ" dirty="0"/>
              <a:t>Caution is always best…</a:t>
            </a:r>
          </a:p>
        </p:txBody>
      </p:sp>
      <p:sp>
        <p:nvSpPr>
          <p:cNvPr id="4" name="Content Placeholder 3">
            <a:extLst>
              <a:ext uri="{FF2B5EF4-FFF2-40B4-BE49-F238E27FC236}">
                <a16:creationId xmlns:a16="http://schemas.microsoft.com/office/drawing/2014/main" id="{2B505E49-A789-404F-B658-742F9CA06B42}"/>
              </a:ext>
            </a:extLst>
          </p:cNvPr>
          <p:cNvSpPr>
            <a:spLocks noGrp="1"/>
          </p:cNvSpPr>
          <p:nvPr>
            <p:ph sz="half" idx="2"/>
          </p:nvPr>
        </p:nvSpPr>
        <p:spPr>
          <a:xfrm>
            <a:off x="4629150" y="1825625"/>
            <a:ext cx="3886200" cy="5032374"/>
          </a:xfrm>
        </p:spPr>
        <p:txBody>
          <a:bodyPr>
            <a:normAutofit/>
          </a:bodyPr>
          <a:lstStyle/>
          <a:p>
            <a:pPr algn="l"/>
            <a:r>
              <a:rPr lang="en-NZ" dirty="0"/>
              <a:t>King David</a:t>
            </a:r>
          </a:p>
          <a:p>
            <a:pPr lvl="1"/>
            <a:r>
              <a:rPr lang="en-NZ" b="0" i="0" dirty="0">
                <a:solidFill>
                  <a:srgbClr val="222222"/>
                </a:solidFill>
                <a:effectLst/>
                <a:latin typeface="Arial" panose="020B0604020202020204" pitchFamily="34" charset="0"/>
              </a:rPr>
              <a:t>He had no other “god.”</a:t>
            </a:r>
            <a:endParaRPr lang="en-NZ" dirty="0"/>
          </a:p>
        </p:txBody>
      </p:sp>
      <p:sp>
        <p:nvSpPr>
          <p:cNvPr id="6" name="Content Placeholder 2">
            <a:extLst>
              <a:ext uri="{FF2B5EF4-FFF2-40B4-BE49-F238E27FC236}">
                <a16:creationId xmlns:a16="http://schemas.microsoft.com/office/drawing/2014/main" id="{56A94AAC-0D25-4198-A5A8-69CBEFE58651}"/>
              </a:ext>
            </a:extLst>
          </p:cNvPr>
          <p:cNvSpPr txBox="1">
            <a:spLocks/>
          </p:cNvSpPr>
          <p:nvPr/>
        </p:nvSpPr>
        <p:spPr>
          <a:xfrm>
            <a:off x="0" y="1"/>
            <a:ext cx="9144000" cy="562732"/>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endParaRPr lang="en-US" sz="600" dirty="0"/>
          </a:p>
          <a:p>
            <a:r>
              <a:rPr lang="en-US" sz="2800" dirty="0"/>
              <a:t>Series: </a:t>
            </a:r>
            <a:r>
              <a:rPr lang="en-NZ" sz="2800" dirty="0"/>
              <a:t>Where Do I Fit? Part 3. </a:t>
            </a:r>
            <a:r>
              <a:rPr lang="en-US" sz="2800" b="1" dirty="0"/>
              <a:t>“</a:t>
            </a:r>
            <a:r>
              <a:rPr lang="en-NZ" sz="2800" b="1" i="0" dirty="0">
                <a:effectLst/>
              </a:rPr>
              <a:t>How Are You Handling Your Strengths?”</a:t>
            </a:r>
            <a:endParaRPr lang="en-US" sz="2800" b="1" dirty="0"/>
          </a:p>
        </p:txBody>
      </p:sp>
      <p:pic>
        <p:nvPicPr>
          <p:cNvPr id="7170" name="Picture 2" descr="Commanding epics: 10 big-screen Bible tales">
            <a:extLst>
              <a:ext uri="{FF2B5EF4-FFF2-40B4-BE49-F238E27FC236}">
                <a16:creationId xmlns:a16="http://schemas.microsoft.com/office/drawing/2014/main" id="{F34376E3-F00C-4251-9CC8-4F4EADEC2A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6553" y="1825625"/>
            <a:ext cx="3778659" cy="45105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98063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97AECAE-408C-4DB4-AB37-F085FD6E8B1D}"/>
              </a:ext>
            </a:extLst>
          </p:cNvPr>
          <p:cNvSpPr>
            <a:spLocks noGrp="1"/>
          </p:cNvSpPr>
          <p:nvPr>
            <p:ph sz="half" idx="1"/>
          </p:nvPr>
        </p:nvSpPr>
        <p:spPr>
          <a:xfrm>
            <a:off x="628650" y="723331"/>
            <a:ext cx="7886700" cy="941696"/>
          </a:xfrm>
        </p:spPr>
        <p:txBody>
          <a:bodyPr>
            <a:normAutofit/>
          </a:bodyPr>
          <a:lstStyle/>
          <a:p>
            <a:r>
              <a:rPr lang="en-NZ" dirty="0"/>
              <a:t>Caution is always best…</a:t>
            </a:r>
          </a:p>
        </p:txBody>
      </p:sp>
      <p:sp>
        <p:nvSpPr>
          <p:cNvPr id="4" name="Content Placeholder 3">
            <a:extLst>
              <a:ext uri="{FF2B5EF4-FFF2-40B4-BE49-F238E27FC236}">
                <a16:creationId xmlns:a16="http://schemas.microsoft.com/office/drawing/2014/main" id="{2B505E49-A789-404F-B658-742F9CA06B42}"/>
              </a:ext>
            </a:extLst>
          </p:cNvPr>
          <p:cNvSpPr>
            <a:spLocks noGrp="1"/>
          </p:cNvSpPr>
          <p:nvPr>
            <p:ph sz="half" idx="2"/>
          </p:nvPr>
        </p:nvSpPr>
        <p:spPr/>
        <p:txBody>
          <a:bodyPr>
            <a:normAutofit/>
          </a:bodyPr>
          <a:lstStyle/>
          <a:p>
            <a:pPr algn="l"/>
            <a:r>
              <a:rPr lang="en-NZ" dirty="0"/>
              <a:t>King Solomon.</a:t>
            </a:r>
          </a:p>
          <a:p>
            <a:pPr lvl="1"/>
            <a:r>
              <a:rPr lang="en-NZ" sz="2800" dirty="0"/>
              <a:t>Turned to idols.</a:t>
            </a:r>
          </a:p>
        </p:txBody>
      </p:sp>
      <p:sp>
        <p:nvSpPr>
          <p:cNvPr id="6" name="Content Placeholder 2">
            <a:extLst>
              <a:ext uri="{FF2B5EF4-FFF2-40B4-BE49-F238E27FC236}">
                <a16:creationId xmlns:a16="http://schemas.microsoft.com/office/drawing/2014/main" id="{56A94AAC-0D25-4198-A5A8-69CBEFE58651}"/>
              </a:ext>
            </a:extLst>
          </p:cNvPr>
          <p:cNvSpPr txBox="1">
            <a:spLocks/>
          </p:cNvSpPr>
          <p:nvPr/>
        </p:nvSpPr>
        <p:spPr>
          <a:xfrm>
            <a:off x="0" y="1"/>
            <a:ext cx="9144000" cy="562732"/>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endParaRPr lang="en-US" sz="600" dirty="0"/>
          </a:p>
          <a:p>
            <a:r>
              <a:rPr lang="en-US" sz="2800" dirty="0"/>
              <a:t>Series: </a:t>
            </a:r>
            <a:r>
              <a:rPr lang="en-NZ" sz="2800" dirty="0"/>
              <a:t>Where Do I Fit? Part 3. </a:t>
            </a:r>
            <a:r>
              <a:rPr lang="en-US" sz="2800" b="1" dirty="0"/>
              <a:t>“</a:t>
            </a:r>
            <a:r>
              <a:rPr lang="en-NZ" sz="2800" b="1" i="0" dirty="0">
                <a:effectLst/>
              </a:rPr>
              <a:t>How Are You Handling Your Strengths?”</a:t>
            </a:r>
            <a:endParaRPr lang="en-US" sz="2800" b="1" dirty="0"/>
          </a:p>
        </p:txBody>
      </p:sp>
      <p:pic>
        <p:nvPicPr>
          <p:cNvPr id="12290" name="Picture 2" descr="The Bible Collection: Solomon movie poster">
            <a:extLst>
              <a:ext uri="{FF2B5EF4-FFF2-40B4-BE49-F238E27FC236}">
                <a16:creationId xmlns:a16="http://schemas.microsoft.com/office/drawing/2014/main" id="{1F4EDD96-C026-42C4-8E26-3EF3FA1AA8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800" y="1665027"/>
            <a:ext cx="4041153" cy="34528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73466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2B505E49-A789-404F-B658-742F9CA06B42}"/>
              </a:ext>
            </a:extLst>
          </p:cNvPr>
          <p:cNvSpPr>
            <a:spLocks noGrp="1"/>
          </p:cNvSpPr>
          <p:nvPr>
            <p:ph sz="half" idx="2"/>
          </p:nvPr>
        </p:nvSpPr>
        <p:spPr>
          <a:xfrm>
            <a:off x="628650" y="4872251"/>
            <a:ext cx="7886700" cy="1985748"/>
          </a:xfrm>
        </p:spPr>
        <p:txBody>
          <a:bodyPr>
            <a:normAutofit/>
          </a:bodyPr>
          <a:lstStyle/>
          <a:p>
            <a:pPr algn="ctr"/>
            <a:endParaRPr lang="en-NZ" b="0" i="1" dirty="0">
              <a:solidFill>
                <a:srgbClr val="222222"/>
              </a:solidFill>
              <a:effectLst/>
              <a:latin typeface="Arial" panose="020B0604020202020204" pitchFamily="34" charset="0"/>
            </a:endParaRPr>
          </a:p>
          <a:p>
            <a:pPr algn="ctr"/>
            <a:r>
              <a:rPr lang="en-NZ" b="0" i="1" dirty="0">
                <a:solidFill>
                  <a:srgbClr val="222222"/>
                </a:solidFill>
                <a:effectLst/>
                <a:latin typeface="Arial" panose="020B0604020202020204" pitchFamily="34" charset="0"/>
              </a:rPr>
              <a:t>Your talent is God’s gift to you.</a:t>
            </a:r>
          </a:p>
          <a:p>
            <a:pPr algn="ctr"/>
            <a:endParaRPr lang="en-NZ" b="0" i="0" dirty="0">
              <a:solidFill>
                <a:srgbClr val="222222"/>
              </a:solidFill>
              <a:effectLst/>
              <a:latin typeface="Arial" panose="020B0604020202020204" pitchFamily="34" charset="0"/>
            </a:endParaRPr>
          </a:p>
        </p:txBody>
      </p:sp>
      <p:sp>
        <p:nvSpPr>
          <p:cNvPr id="5" name="Content Placeholder 2">
            <a:extLst>
              <a:ext uri="{FF2B5EF4-FFF2-40B4-BE49-F238E27FC236}">
                <a16:creationId xmlns:a16="http://schemas.microsoft.com/office/drawing/2014/main" id="{3739EFA0-FDCD-4C2A-B133-DEA42E72B5DF}"/>
              </a:ext>
            </a:extLst>
          </p:cNvPr>
          <p:cNvSpPr txBox="1">
            <a:spLocks/>
          </p:cNvSpPr>
          <p:nvPr/>
        </p:nvSpPr>
        <p:spPr>
          <a:xfrm>
            <a:off x="0" y="1"/>
            <a:ext cx="9144000" cy="562732"/>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endParaRPr lang="en-US" sz="600" dirty="0"/>
          </a:p>
          <a:p>
            <a:r>
              <a:rPr lang="en-US" sz="2800" dirty="0"/>
              <a:t>Series: </a:t>
            </a:r>
            <a:r>
              <a:rPr lang="en-NZ" sz="2800" dirty="0"/>
              <a:t>Where Do I Fit? Part 3. </a:t>
            </a:r>
            <a:r>
              <a:rPr lang="en-US" sz="2800" b="1" dirty="0"/>
              <a:t>“</a:t>
            </a:r>
            <a:r>
              <a:rPr lang="en-NZ" sz="2800" b="1" i="0" dirty="0">
                <a:effectLst/>
              </a:rPr>
              <a:t>How Are You Handling Your Strengths?”</a:t>
            </a:r>
            <a:endParaRPr lang="en-US" sz="2800" b="1" dirty="0"/>
          </a:p>
        </p:txBody>
      </p:sp>
      <p:pic>
        <p:nvPicPr>
          <p:cNvPr id="1026" name="Picture 2" descr="1 Peter 4:10 | One Accord Ministries">
            <a:extLst>
              <a:ext uri="{FF2B5EF4-FFF2-40B4-BE49-F238E27FC236}">
                <a16:creationId xmlns:a16="http://schemas.microsoft.com/office/drawing/2014/main" id="{7293D1CC-AE76-43BE-8B9D-E610A45203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62733"/>
            <a:ext cx="9144000" cy="3989387"/>
          </a:xfrm>
          <a:prstGeom prst="rect">
            <a:avLst/>
          </a:prstGeom>
          <a:noFill/>
          <a:extLst>
            <a:ext uri="{909E8E84-426E-40DD-AFC4-6F175D3DCCD1}">
              <a14:hiddenFill xmlns:a14="http://schemas.microsoft.com/office/drawing/2010/main">
                <a:solidFill>
                  <a:srgbClr val="FFFFFF"/>
                </a:solidFill>
              </a14:hiddenFill>
            </a:ext>
          </a:extLst>
        </p:spPr>
      </p:pic>
      <p:sp>
        <p:nvSpPr>
          <p:cNvPr id="6" name="Trapezoid 5">
            <a:extLst>
              <a:ext uri="{FF2B5EF4-FFF2-40B4-BE49-F238E27FC236}">
                <a16:creationId xmlns:a16="http://schemas.microsoft.com/office/drawing/2014/main" id="{A5B355B3-7A01-49D2-AB5E-4E1E99D1DF50}"/>
              </a:ext>
            </a:extLst>
          </p:cNvPr>
          <p:cNvSpPr/>
          <p:nvPr/>
        </p:nvSpPr>
        <p:spPr>
          <a:xfrm>
            <a:off x="1555845" y="882863"/>
            <a:ext cx="7478974" cy="3293352"/>
          </a:xfrm>
          <a:prstGeom prst="trapezoid">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NZ" sz="3200" dirty="0"/>
              <a:t>1 Peter 4:10</a:t>
            </a:r>
          </a:p>
          <a:p>
            <a:pPr algn="ctr"/>
            <a:r>
              <a:rPr lang="en-NZ" sz="3200" dirty="0"/>
              <a:t>As each one has received a special gift, </a:t>
            </a:r>
          </a:p>
          <a:p>
            <a:pPr algn="ctr"/>
            <a:r>
              <a:rPr lang="en-NZ" sz="3200" dirty="0"/>
              <a:t>employ it in serving one another </a:t>
            </a:r>
          </a:p>
          <a:p>
            <a:pPr algn="ctr"/>
            <a:r>
              <a:rPr lang="en-NZ" sz="3200" dirty="0"/>
              <a:t>as good stewards of the manifold grace of God. </a:t>
            </a:r>
          </a:p>
          <a:p>
            <a:pPr algn="ctr"/>
            <a:r>
              <a:rPr lang="en-NZ" sz="1200" dirty="0"/>
              <a:t>(NASB95)</a:t>
            </a:r>
          </a:p>
        </p:txBody>
      </p:sp>
    </p:spTree>
    <p:extLst>
      <p:ext uri="{BB962C8B-B14F-4D97-AF65-F5344CB8AC3E}">
        <p14:creationId xmlns:p14="http://schemas.microsoft.com/office/powerpoint/2010/main" val="10168944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97AECAE-408C-4DB4-AB37-F085FD6E8B1D}"/>
              </a:ext>
            </a:extLst>
          </p:cNvPr>
          <p:cNvSpPr>
            <a:spLocks noGrp="1"/>
          </p:cNvSpPr>
          <p:nvPr>
            <p:ph sz="half" idx="1"/>
          </p:nvPr>
        </p:nvSpPr>
        <p:spPr>
          <a:xfrm>
            <a:off x="628650" y="723331"/>
            <a:ext cx="7886700" cy="941696"/>
          </a:xfrm>
        </p:spPr>
        <p:txBody>
          <a:bodyPr>
            <a:normAutofit fontScale="92500" lnSpcReduction="10000"/>
          </a:bodyPr>
          <a:lstStyle/>
          <a:p>
            <a:r>
              <a:rPr lang="en-NZ" dirty="0"/>
              <a:t>Caution is always best…</a:t>
            </a:r>
          </a:p>
        </p:txBody>
      </p:sp>
      <p:sp>
        <p:nvSpPr>
          <p:cNvPr id="4" name="Content Placeholder 3">
            <a:extLst>
              <a:ext uri="{FF2B5EF4-FFF2-40B4-BE49-F238E27FC236}">
                <a16:creationId xmlns:a16="http://schemas.microsoft.com/office/drawing/2014/main" id="{2B505E49-A789-404F-B658-742F9CA06B42}"/>
              </a:ext>
            </a:extLst>
          </p:cNvPr>
          <p:cNvSpPr>
            <a:spLocks noGrp="1"/>
          </p:cNvSpPr>
          <p:nvPr>
            <p:ph sz="half" idx="2"/>
          </p:nvPr>
        </p:nvSpPr>
        <p:spPr>
          <a:xfrm>
            <a:off x="4629150" y="1825624"/>
            <a:ext cx="4146360" cy="5032375"/>
          </a:xfrm>
        </p:spPr>
        <p:txBody>
          <a:bodyPr>
            <a:normAutofit fontScale="92500" lnSpcReduction="10000"/>
          </a:bodyPr>
          <a:lstStyle/>
          <a:p>
            <a:pPr algn="l"/>
            <a:r>
              <a:rPr lang="en-NZ" dirty="0"/>
              <a:t>King Solomon.</a:t>
            </a:r>
          </a:p>
          <a:p>
            <a:pPr lvl="1"/>
            <a:r>
              <a:rPr lang="en-NZ" sz="2800" b="0" i="0" dirty="0">
                <a:solidFill>
                  <a:srgbClr val="000000"/>
                </a:solidFill>
                <a:effectLst/>
                <a:latin typeface="system-ui"/>
              </a:rPr>
              <a:t>Ecclesiastes 12:13-14</a:t>
            </a:r>
          </a:p>
          <a:p>
            <a:pPr lvl="1"/>
            <a:r>
              <a:rPr lang="en-NZ" sz="2800" b="1" i="0" baseline="30000" dirty="0">
                <a:solidFill>
                  <a:srgbClr val="000000"/>
                </a:solidFill>
                <a:effectLst/>
                <a:latin typeface="system-ui"/>
              </a:rPr>
              <a:t>13 </a:t>
            </a:r>
            <a:r>
              <a:rPr lang="en-NZ" sz="2800" b="0" i="0" dirty="0">
                <a:solidFill>
                  <a:srgbClr val="000000"/>
                </a:solidFill>
                <a:effectLst/>
                <a:latin typeface="system-ui"/>
              </a:rPr>
              <a:t>The conclusion, when all has been heard, </a:t>
            </a:r>
            <a:r>
              <a:rPr lang="en-NZ" sz="2800" b="0" i="1" dirty="0">
                <a:solidFill>
                  <a:srgbClr val="000000"/>
                </a:solidFill>
                <a:effectLst/>
                <a:latin typeface="system-ui"/>
              </a:rPr>
              <a:t>is</a:t>
            </a:r>
            <a:r>
              <a:rPr lang="en-NZ" sz="2800" b="0" i="0" dirty="0">
                <a:solidFill>
                  <a:srgbClr val="000000"/>
                </a:solidFill>
                <a:effectLst/>
                <a:latin typeface="system-ui"/>
              </a:rPr>
              <a:t>: fear God and keep His commandments, because this </a:t>
            </a:r>
            <a:r>
              <a:rPr lang="en-NZ" sz="2800" b="0" i="1" dirty="0">
                <a:solidFill>
                  <a:srgbClr val="000000"/>
                </a:solidFill>
                <a:effectLst/>
                <a:latin typeface="system-ui"/>
              </a:rPr>
              <a:t>applies to</a:t>
            </a:r>
            <a:r>
              <a:rPr lang="en-NZ" sz="2800" b="0" i="0" dirty="0">
                <a:solidFill>
                  <a:srgbClr val="000000"/>
                </a:solidFill>
                <a:effectLst/>
                <a:latin typeface="system-ui"/>
              </a:rPr>
              <a:t> every person. </a:t>
            </a:r>
            <a:r>
              <a:rPr lang="en-NZ" sz="2800" b="1" i="0" baseline="30000" dirty="0">
                <a:solidFill>
                  <a:srgbClr val="000000"/>
                </a:solidFill>
                <a:effectLst/>
                <a:latin typeface="system-ui"/>
              </a:rPr>
              <a:t>14</a:t>
            </a:r>
            <a:r>
              <a:rPr lang="en-NZ" sz="2800" b="0" i="0" dirty="0">
                <a:solidFill>
                  <a:srgbClr val="000000"/>
                </a:solidFill>
                <a:effectLst/>
                <a:latin typeface="system-ui"/>
              </a:rPr>
              <a:t>For God will bring every act to judgment, everything which is hidden, whether it is good or evil. </a:t>
            </a:r>
            <a:r>
              <a:rPr lang="en-NZ" sz="1300" b="0" i="0" dirty="0">
                <a:solidFill>
                  <a:srgbClr val="000000"/>
                </a:solidFill>
                <a:effectLst/>
                <a:latin typeface="system-ui"/>
              </a:rPr>
              <a:t>(NASB95)</a:t>
            </a:r>
          </a:p>
        </p:txBody>
      </p:sp>
      <p:sp>
        <p:nvSpPr>
          <p:cNvPr id="6" name="Content Placeholder 2">
            <a:extLst>
              <a:ext uri="{FF2B5EF4-FFF2-40B4-BE49-F238E27FC236}">
                <a16:creationId xmlns:a16="http://schemas.microsoft.com/office/drawing/2014/main" id="{56A94AAC-0D25-4198-A5A8-69CBEFE58651}"/>
              </a:ext>
            </a:extLst>
          </p:cNvPr>
          <p:cNvSpPr txBox="1">
            <a:spLocks/>
          </p:cNvSpPr>
          <p:nvPr/>
        </p:nvSpPr>
        <p:spPr>
          <a:xfrm>
            <a:off x="0" y="1"/>
            <a:ext cx="9144000" cy="562732"/>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endParaRPr lang="en-US" sz="600" dirty="0"/>
          </a:p>
          <a:p>
            <a:r>
              <a:rPr lang="en-US" sz="2800" dirty="0"/>
              <a:t>Series: </a:t>
            </a:r>
            <a:r>
              <a:rPr lang="en-NZ" sz="2800" dirty="0"/>
              <a:t>Where Do I Fit? Part 3. </a:t>
            </a:r>
            <a:r>
              <a:rPr lang="en-US" sz="2800" b="1" dirty="0"/>
              <a:t>“</a:t>
            </a:r>
            <a:r>
              <a:rPr lang="en-NZ" sz="2800" b="1" i="0" dirty="0">
                <a:effectLst/>
              </a:rPr>
              <a:t>How Are You Handling Your Strengths?”</a:t>
            </a:r>
            <a:endParaRPr lang="en-US" sz="2800" b="1" dirty="0"/>
          </a:p>
        </p:txBody>
      </p:sp>
      <p:pic>
        <p:nvPicPr>
          <p:cNvPr id="12290" name="Picture 2" descr="The Bible Collection: Solomon movie poster">
            <a:extLst>
              <a:ext uri="{FF2B5EF4-FFF2-40B4-BE49-F238E27FC236}">
                <a16:creationId xmlns:a16="http://schemas.microsoft.com/office/drawing/2014/main" id="{1F4EDD96-C026-42C4-8E26-3EF3FA1AA8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800" y="1665027"/>
            <a:ext cx="4041153" cy="34528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19141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97AECAE-408C-4DB4-AB37-F085FD6E8B1D}"/>
              </a:ext>
            </a:extLst>
          </p:cNvPr>
          <p:cNvSpPr>
            <a:spLocks noGrp="1"/>
          </p:cNvSpPr>
          <p:nvPr>
            <p:ph sz="half" idx="1"/>
          </p:nvPr>
        </p:nvSpPr>
        <p:spPr>
          <a:xfrm>
            <a:off x="628650" y="723331"/>
            <a:ext cx="3656747" cy="941696"/>
          </a:xfrm>
        </p:spPr>
        <p:txBody>
          <a:bodyPr>
            <a:normAutofit/>
          </a:bodyPr>
          <a:lstStyle/>
          <a:p>
            <a:r>
              <a:rPr lang="en-NZ" dirty="0"/>
              <a:t>You are chosen for a reason…</a:t>
            </a:r>
          </a:p>
        </p:txBody>
      </p:sp>
      <p:sp>
        <p:nvSpPr>
          <p:cNvPr id="6" name="Content Placeholder 2">
            <a:extLst>
              <a:ext uri="{FF2B5EF4-FFF2-40B4-BE49-F238E27FC236}">
                <a16:creationId xmlns:a16="http://schemas.microsoft.com/office/drawing/2014/main" id="{56A94AAC-0D25-4198-A5A8-69CBEFE58651}"/>
              </a:ext>
            </a:extLst>
          </p:cNvPr>
          <p:cNvSpPr txBox="1">
            <a:spLocks/>
          </p:cNvSpPr>
          <p:nvPr/>
        </p:nvSpPr>
        <p:spPr>
          <a:xfrm>
            <a:off x="0" y="1"/>
            <a:ext cx="9144000" cy="562732"/>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endParaRPr lang="en-US" sz="600" dirty="0"/>
          </a:p>
          <a:p>
            <a:r>
              <a:rPr lang="en-US" sz="2800" dirty="0"/>
              <a:t>Series: </a:t>
            </a:r>
            <a:r>
              <a:rPr lang="en-NZ" sz="2800" dirty="0"/>
              <a:t>Where Do I Fit? Part 3. </a:t>
            </a:r>
            <a:r>
              <a:rPr lang="en-US" sz="2800" b="1" dirty="0"/>
              <a:t>“</a:t>
            </a:r>
            <a:r>
              <a:rPr lang="en-NZ" sz="2800" b="1" i="0" dirty="0">
                <a:effectLst/>
              </a:rPr>
              <a:t>How Are You Handling Your Strengths?”</a:t>
            </a:r>
            <a:endParaRPr lang="en-US" sz="2800" b="1" dirty="0"/>
          </a:p>
        </p:txBody>
      </p:sp>
    </p:spTree>
    <p:extLst>
      <p:ext uri="{BB962C8B-B14F-4D97-AF65-F5344CB8AC3E}">
        <p14:creationId xmlns:p14="http://schemas.microsoft.com/office/powerpoint/2010/main" val="32283545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97AECAE-408C-4DB4-AB37-F085FD6E8B1D}"/>
              </a:ext>
            </a:extLst>
          </p:cNvPr>
          <p:cNvSpPr>
            <a:spLocks noGrp="1"/>
          </p:cNvSpPr>
          <p:nvPr>
            <p:ph sz="half" idx="1"/>
          </p:nvPr>
        </p:nvSpPr>
        <p:spPr>
          <a:xfrm>
            <a:off x="628650" y="723331"/>
            <a:ext cx="3656747" cy="941696"/>
          </a:xfrm>
        </p:spPr>
        <p:txBody>
          <a:bodyPr>
            <a:normAutofit/>
          </a:bodyPr>
          <a:lstStyle/>
          <a:p>
            <a:r>
              <a:rPr lang="en-NZ" dirty="0"/>
              <a:t>You are chosen for a reason…</a:t>
            </a:r>
          </a:p>
        </p:txBody>
      </p:sp>
      <p:sp>
        <p:nvSpPr>
          <p:cNvPr id="6" name="Content Placeholder 2">
            <a:extLst>
              <a:ext uri="{FF2B5EF4-FFF2-40B4-BE49-F238E27FC236}">
                <a16:creationId xmlns:a16="http://schemas.microsoft.com/office/drawing/2014/main" id="{56A94AAC-0D25-4198-A5A8-69CBEFE58651}"/>
              </a:ext>
            </a:extLst>
          </p:cNvPr>
          <p:cNvSpPr txBox="1">
            <a:spLocks/>
          </p:cNvSpPr>
          <p:nvPr/>
        </p:nvSpPr>
        <p:spPr>
          <a:xfrm>
            <a:off x="0" y="1"/>
            <a:ext cx="9144000" cy="562732"/>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endParaRPr lang="en-US" sz="600" dirty="0"/>
          </a:p>
          <a:p>
            <a:r>
              <a:rPr lang="en-US" sz="2800" dirty="0"/>
              <a:t>Series: </a:t>
            </a:r>
            <a:r>
              <a:rPr lang="en-NZ" sz="2800" dirty="0"/>
              <a:t>Where Do I Fit? Part 3. </a:t>
            </a:r>
            <a:r>
              <a:rPr lang="en-US" sz="2800" b="1" dirty="0"/>
              <a:t>“</a:t>
            </a:r>
            <a:r>
              <a:rPr lang="en-NZ" sz="2800" b="1" i="0" dirty="0">
                <a:effectLst/>
              </a:rPr>
              <a:t>How Are You Handling Your Strengths?”</a:t>
            </a:r>
            <a:endParaRPr lang="en-US" sz="2800" b="1" dirty="0"/>
          </a:p>
        </p:txBody>
      </p:sp>
      <p:pic>
        <p:nvPicPr>
          <p:cNvPr id="10244" name="Picture 4" descr="Gener8Xion">
            <a:extLst>
              <a:ext uri="{FF2B5EF4-FFF2-40B4-BE49-F238E27FC236}">
                <a16:creationId xmlns:a16="http://schemas.microsoft.com/office/drawing/2014/main" id="{7CF7DAFE-F4B2-4D46-8012-C1AC7D33983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083" r="28133"/>
          <a:stretch/>
        </p:blipFill>
        <p:spPr bwMode="auto">
          <a:xfrm>
            <a:off x="399196" y="1818489"/>
            <a:ext cx="3886201" cy="43584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86562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97AECAE-408C-4DB4-AB37-F085FD6E8B1D}"/>
              </a:ext>
            </a:extLst>
          </p:cNvPr>
          <p:cNvSpPr>
            <a:spLocks noGrp="1"/>
          </p:cNvSpPr>
          <p:nvPr>
            <p:ph sz="half" idx="1"/>
          </p:nvPr>
        </p:nvSpPr>
        <p:spPr>
          <a:xfrm>
            <a:off x="628650" y="723331"/>
            <a:ext cx="3656747" cy="941696"/>
          </a:xfrm>
        </p:spPr>
        <p:txBody>
          <a:bodyPr>
            <a:normAutofit lnSpcReduction="10000"/>
          </a:bodyPr>
          <a:lstStyle/>
          <a:p>
            <a:r>
              <a:rPr lang="en-NZ" dirty="0"/>
              <a:t>You are chosen for a reason…</a:t>
            </a:r>
          </a:p>
        </p:txBody>
      </p:sp>
      <p:sp>
        <p:nvSpPr>
          <p:cNvPr id="4" name="Content Placeholder 3">
            <a:extLst>
              <a:ext uri="{FF2B5EF4-FFF2-40B4-BE49-F238E27FC236}">
                <a16:creationId xmlns:a16="http://schemas.microsoft.com/office/drawing/2014/main" id="{2B505E49-A789-404F-B658-742F9CA06B42}"/>
              </a:ext>
            </a:extLst>
          </p:cNvPr>
          <p:cNvSpPr>
            <a:spLocks noGrp="1"/>
          </p:cNvSpPr>
          <p:nvPr>
            <p:ph sz="half" idx="2"/>
          </p:nvPr>
        </p:nvSpPr>
        <p:spPr>
          <a:xfrm>
            <a:off x="4629150" y="723331"/>
            <a:ext cx="4269190" cy="6134668"/>
          </a:xfrm>
        </p:spPr>
        <p:txBody>
          <a:bodyPr>
            <a:normAutofit lnSpcReduction="10000"/>
          </a:bodyPr>
          <a:lstStyle/>
          <a:p>
            <a:pPr algn="l"/>
            <a:r>
              <a:rPr lang="en-NZ" dirty="0"/>
              <a:t>Esther</a:t>
            </a:r>
            <a:r>
              <a:rPr lang="en-NZ" b="0" i="0" dirty="0">
                <a:solidFill>
                  <a:srgbClr val="000000"/>
                </a:solidFill>
                <a:effectLst/>
                <a:latin typeface="system-ui"/>
              </a:rPr>
              <a:t> 4:13-14</a:t>
            </a:r>
          </a:p>
          <a:p>
            <a:pPr algn="l"/>
            <a:r>
              <a:rPr lang="en-NZ" b="1" i="0" baseline="30000" dirty="0">
                <a:solidFill>
                  <a:srgbClr val="000000"/>
                </a:solidFill>
                <a:effectLst/>
                <a:latin typeface="system-ui"/>
              </a:rPr>
              <a:t>13</a:t>
            </a:r>
            <a:r>
              <a:rPr lang="en-NZ" b="0" i="0" dirty="0">
                <a:solidFill>
                  <a:srgbClr val="000000"/>
                </a:solidFill>
                <a:effectLst/>
                <a:latin typeface="system-ui"/>
              </a:rPr>
              <a:t>Then Mordecai told </a:t>
            </a:r>
            <a:r>
              <a:rPr lang="en-NZ" b="0" i="1" dirty="0">
                <a:solidFill>
                  <a:srgbClr val="000000"/>
                </a:solidFill>
                <a:effectLst/>
                <a:latin typeface="system-ui"/>
              </a:rPr>
              <a:t>them </a:t>
            </a:r>
            <a:r>
              <a:rPr lang="en-NZ" b="0" i="0" dirty="0">
                <a:solidFill>
                  <a:srgbClr val="000000"/>
                </a:solidFill>
                <a:effectLst/>
                <a:latin typeface="system-ui"/>
              </a:rPr>
              <a:t>to reply to Esther, “Do not imagine that you in the king’s palace can escape any more than all the Jews. </a:t>
            </a:r>
            <a:r>
              <a:rPr lang="en-NZ" b="1" i="0" baseline="30000" dirty="0">
                <a:solidFill>
                  <a:srgbClr val="000000"/>
                </a:solidFill>
                <a:effectLst/>
                <a:latin typeface="system-ui"/>
              </a:rPr>
              <a:t>14</a:t>
            </a:r>
            <a:r>
              <a:rPr lang="en-NZ" b="0" i="0" dirty="0">
                <a:solidFill>
                  <a:srgbClr val="000000"/>
                </a:solidFill>
                <a:effectLst/>
                <a:latin typeface="system-ui"/>
              </a:rPr>
              <a:t>For if you remain silent at this time, relief and deliverance will arise for the Jews from another place and you and your father’s house will perish. And who knows whether you have not attained royalty for such a time as this?”</a:t>
            </a:r>
          </a:p>
          <a:p>
            <a:pPr algn="l"/>
            <a:endParaRPr lang="en-NZ" dirty="0"/>
          </a:p>
          <a:p>
            <a:pPr algn="l"/>
            <a:endParaRPr lang="en-NZ" dirty="0"/>
          </a:p>
        </p:txBody>
      </p:sp>
      <p:sp>
        <p:nvSpPr>
          <p:cNvPr id="6" name="Content Placeholder 2">
            <a:extLst>
              <a:ext uri="{FF2B5EF4-FFF2-40B4-BE49-F238E27FC236}">
                <a16:creationId xmlns:a16="http://schemas.microsoft.com/office/drawing/2014/main" id="{56A94AAC-0D25-4198-A5A8-69CBEFE58651}"/>
              </a:ext>
            </a:extLst>
          </p:cNvPr>
          <p:cNvSpPr txBox="1">
            <a:spLocks/>
          </p:cNvSpPr>
          <p:nvPr/>
        </p:nvSpPr>
        <p:spPr>
          <a:xfrm>
            <a:off x="0" y="1"/>
            <a:ext cx="9144000" cy="562732"/>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endParaRPr lang="en-US" sz="600" dirty="0"/>
          </a:p>
          <a:p>
            <a:r>
              <a:rPr lang="en-US" sz="2800" dirty="0"/>
              <a:t>Series: </a:t>
            </a:r>
            <a:r>
              <a:rPr lang="en-NZ" sz="2800" dirty="0"/>
              <a:t>Where Do I Fit? Part 3. </a:t>
            </a:r>
            <a:r>
              <a:rPr lang="en-US" sz="2800" b="1" dirty="0"/>
              <a:t>“</a:t>
            </a:r>
            <a:r>
              <a:rPr lang="en-NZ" sz="2800" b="1" i="0" dirty="0">
                <a:effectLst/>
              </a:rPr>
              <a:t>How Are You Handling Your Strengths?”</a:t>
            </a:r>
            <a:endParaRPr lang="en-US" sz="2800" b="1" dirty="0"/>
          </a:p>
        </p:txBody>
      </p:sp>
      <p:pic>
        <p:nvPicPr>
          <p:cNvPr id="10244" name="Picture 4" descr="Gener8Xion">
            <a:extLst>
              <a:ext uri="{FF2B5EF4-FFF2-40B4-BE49-F238E27FC236}">
                <a16:creationId xmlns:a16="http://schemas.microsoft.com/office/drawing/2014/main" id="{7CF7DAFE-F4B2-4D46-8012-C1AC7D33983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083" r="28133"/>
          <a:stretch/>
        </p:blipFill>
        <p:spPr bwMode="auto">
          <a:xfrm>
            <a:off x="399196" y="1818489"/>
            <a:ext cx="3886201" cy="43584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01823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97AECAE-408C-4DB4-AB37-F085FD6E8B1D}"/>
              </a:ext>
            </a:extLst>
          </p:cNvPr>
          <p:cNvSpPr>
            <a:spLocks noGrp="1"/>
          </p:cNvSpPr>
          <p:nvPr>
            <p:ph sz="half" idx="1"/>
          </p:nvPr>
        </p:nvSpPr>
        <p:spPr>
          <a:xfrm>
            <a:off x="628650" y="723331"/>
            <a:ext cx="3656747" cy="941696"/>
          </a:xfrm>
        </p:spPr>
        <p:txBody>
          <a:bodyPr>
            <a:normAutofit lnSpcReduction="10000"/>
          </a:bodyPr>
          <a:lstStyle/>
          <a:p>
            <a:r>
              <a:rPr lang="en-NZ" dirty="0"/>
              <a:t>You are chosen for a reason…</a:t>
            </a:r>
          </a:p>
        </p:txBody>
      </p:sp>
      <p:sp>
        <p:nvSpPr>
          <p:cNvPr id="4" name="Content Placeholder 3">
            <a:extLst>
              <a:ext uri="{FF2B5EF4-FFF2-40B4-BE49-F238E27FC236}">
                <a16:creationId xmlns:a16="http://schemas.microsoft.com/office/drawing/2014/main" id="{2B505E49-A789-404F-B658-742F9CA06B42}"/>
              </a:ext>
            </a:extLst>
          </p:cNvPr>
          <p:cNvSpPr>
            <a:spLocks noGrp="1"/>
          </p:cNvSpPr>
          <p:nvPr>
            <p:ph sz="half" idx="2"/>
          </p:nvPr>
        </p:nvSpPr>
        <p:spPr>
          <a:xfrm>
            <a:off x="4629150" y="723331"/>
            <a:ext cx="4269190" cy="6134668"/>
          </a:xfrm>
        </p:spPr>
        <p:txBody>
          <a:bodyPr>
            <a:normAutofit lnSpcReduction="10000"/>
          </a:bodyPr>
          <a:lstStyle/>
          <a:p>
            <a:pPr algn="l"/>
            <a:r>
              <a:rPr lang="en-NZ" b="0" i="0" dirty="0">
                <a:solidFill>
                  <a:srgbClr val="000000"/>
                </a:solidFill>
                <a:effectLst/>
                <a:latin typeface="system-ui"/>
              </a:rPr>
              <a:t>1 Peter 5:5-7</a:t>
            </a:r>
          </a:p>
          <a:p>
            <a:pPr algn="l"/>
            <a:r>
              <a:rPr lang="en-NZ" b="1" i="0" baseline="30000" dirty="0">
                <a:solidFill>
                  <a:srgbClr val="000000"/>
                </a:solidFill>
                <a:effectLst/>
                <a:latin typeface="system-ui"/>
              </a:rPr>
              <a:t>5</a:t>
            </a:r>
            <a:r>
              <a:rPr lang="en-NZ" b="0" i="0" dirty="0">
                <a:solidFill>
                  <a:srgbClr val="000000"/>
                </a:solidFill>
                <a:effectLst/>
                <a:latin typeface="system-ui"/>
              </a:rPr>
              <a:t>You younger men, likewise, be subject to </a:t>
            </a:r>
            <a:r>
              <a:rPr lang="en-NZ" b="0" i="1" dirty="0">
                <a:solidFill>
                  <a:srgbClr val="000000"/>
                </a:solidFill>
                <a:effectLst/>
                <a:latin typeface="system-ui"/>
              </a:rPr>
              <a:t>your</a:t>
            </a:r>
            <a:r>
              <a:rPr lang="en-NZ" b="0" i="0" dirty="0">
                <a:solidFill>
                  <a:srgbClr val="000000"/>
                </a:solidFill>
                <a:effectLst/>
                <a:latin typeface="system-ui"/>
              </a:rPr>
              <a:t> elders; and all of you, clothe yourselves with humility toward one another, for </a:t>
            </a:r>
            <a:r>
              <a:rPr lang="en-NZ" b="0" i="0" cap="small" dirty="0">
                <a:solidFill>
                  <a:srgbClr val="000000"/>
                </a:solidFill>
                <a:effectLst/>
                <a:latin typeface="system-ui"/>
              </a:rPr>
              <a:t>God is opposed to the proud, but gives grace to the humble</a:t>
            </a:r>
            <a:r>
              <a:rPr lang="en-NZ" b="0" i="0" dirty="0">
                <a:solidFill>
                  <a:srgbClr val="000000"/>
                </a:solidFill>
                <a:effectLst/>
                <a:latin typeface="system-ui"/>
              </a:rPr>
              <a:t>.</a:t>
            </a:r>
          </a:p>
          <a:p>
            <a:pPr algn="l"/>
            <a:r>
              <a:rPr lang="en-NZ" b="1" i="0" baseline="30000" dirty="0">
                <a:solidFill>
                  <a:srgbClr val="000000"/>
                </a:solidFill>
                <a:effectLst/>
                <a:latin typeface="system-ui"/>
              </a:rPr>
              <a:t>6 </a:t>
            </a:r>
            <a:r>
              <a:rPr lang="en-NZ" b="0" i="0" dirty="0">
                <a:solidFill>
                  <a:srgbClr val="000000"/>
                </a:solidFill>
                <a:effectLst/>
                <a:latin typeface="system-ui"/>
              </a:rPr>
              <a:t>Therefore humble yourselves under the mighty hand of God, that He may exalt you at the proper time, </a:t>
            </a:r>
            <a:r>
              <a:rPr lang="en-NZ" b="1" i="0" baseline="30000" dirty="0">
                <a:solidFill>
                  <a:srgbClr val="000000"/>
                </a:solidFill>
                <a:effectLst/>
                <a:latin typeface="system-ui"/>
              </a:rPr>
              <a:t>7 </a:t>
            </a:r>
            <a:r>
              <a:rPr lang="en-NZ" b="0" i="0" dirty="0">
                <a:solidFill>
                  <a:srgbClr val="000000"/>
                </a:solidFill>
                <a:effectLst/>
                <a:latin typeface="system-ui"/>
              </a:rPr>
              <a:t>casting all your anxiety on Him, because He cares for you.</a:t>
            </a:r>
            <a:endParaRPr lang="en-NZ" dirty="0"/>
          </a:p>
          <a:p>
            <a:pPr algn="l"/>
            <a:endParaRPr lang="en-NZ" dirty="0"/>
          </a:p>
        </p:txBody>
      </p:sp>
      <p:sp>
        <p:nvSpPr>
          <p:cNvPr id="6" name="Content Placeholder 2">
            <a:extLst>
              <a:ext uri="{FF2B5EF4-FFF2-40B4-BE49-F238E27FC236}">
                <a16:creationId xmlns:a16="http://schemas.microsoft.com/office/drawing/2014/main" id="{56A94AAC-0D25-4198-A5A8-69CBEFE58651}"/>
              </a:ext>
            </a:extLst>
          </p:cNvPr>
          <p:cNvSpPr txBox="1">
            <a:spLocks/>
          </p:cNvSpPr>
          <p:nvPr/>
        </p:nvSpPr>
        <p:spPr>
          <a:xfrm>
            <a:off x="0" y="1"/>
            <a:ext cx="9144000" cy="562732"/>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endParaRPr lang="en-US" sz="600" dirty="0"/>
          </a:p>
          <a:p>
            <a:r>
              <a:rPr lang="en-US" sz="2800" dirty="0"/>
              <a:t>Series: </a:t>
            </a:r>
            <a:r>
              <a:rPr lang="en-NZ" sz="2800" dirty="0"/>
              <a:t>Where Do I Fit? Part 3. </a:t>
            </a:r>
            <a:r>
              <a:rPr lang="en-US" sz="2800" b="1" dirty="0"/>
              <a:t>“</a:t>
            </a:r>
            <a:r>
              <a:rPr lang="en-NZ" sz="2800" b="1" i="0" dirty="0">
                <a:effectLst/>
              </a:rPr>
              <a:t>How Are You Handling Your Strengths?”</a:t>
            </a:r>
            <a:endParaRPr lang="en-US" sz="2800" b="1" dirty="0"/>
          </a:p>
        </p:txBody>
      </p:sp>
      <p:pic>
        <p:nvPicPr>
          <p:cNvPr id="10244" name="Picture 4" descr="Gener8Xion">
            <a:extLst>
              <a:ext uri="{FF2B5EF4-FFF2-40B4-BE49-F238E27FC236}">
                <a16:creationId xmlns:a16="http://schemas.microsoft.com/office/drawing/2014/main" id="{7CF7DAFE-F4B2-4D46-8012-C1AC7D33983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083" r="28133"/>
          <a:stretch/>
        </p:blipFill>
        <p:spPr bwMode="auto">
          <a:xfrm>
            <a:off x="399196" y="1818489"/>
            <a:ext cx="3886201" cy="43584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91234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106DA41-2488-436A-9071-50DE90EEDB57}"/>
              </a:ext>
            </a:extLst>
          </p:cNvPr>
          <p:cNvSpPr>
            <a:spLocks noGrp="1"/>
          </p:cNvSpPr>
          <p:nvPr>
            <p:ph sz="half" idx="1"/>
          </p:nvPr>
        </p:nvSpPr>
        <p:spPr>
          <a:xfrm>
            <a:off x="628650" y="764275"/>
            <a:ext cx="7886700" cy="914400"/>
          </a:xfrm>
        </p:spPr>
        <p:txBody>
          <a:bodyPr>
            <a:normAutofit/>
          </a:bodyPr>
          <a:lstStyle/>
          <a:p>
            <a:r>
              <a:rPr lang="en-NZ" dirty="0"/>
              <a:t>Where to Start—Be added to the church…</a:t>
            </a:r>
          </a:p>
        </p:txBody>
      </p:sp>
      <p:sp>
        <p:nvSpPr>
          <p:cNvPr id="4" name="Content Placeholder 3">
            <a:extLst>
              <a:ext uri="{FF2B5EF4-FFF2-40B4-BE49-F238E27FC236}">
                <a16:creationId xmlns:a16="http://schemas.microsoft.com/office/drawing/2014/main" id="{19266502-31CC-4273-8F14-6E667BF7394A}"/>
              </a:ext>
            </a:extLst>
          </p:cNvPr>
          <p:cNvSpPr>
            <a:spLocks noGrp="1"/>
          </p:cNvSpPr>
          <p:nvPr>
            <p:ph sz="half" idx="2"/>
          </p:nvPr>
        </p:nvSpPr>
        <p:spPr>
          <a:xfrm>
            <a:off x="4299045" y="2483892"/>
            <a:ext cx="4216305" cy="4148919"/>
          </a:xfrm>
        </p:spPr>
        <p:txBody>
          <a:bodyPr>
            <a:normAutofit/>
          </a:bodyPr>
          <a:lstStyle/>
          <a:p>
            <a:pPr algn="l"/>
            <a:r>
              <a:rPr lang="en-NZ" b="1" dirty="0">
                <a:latin typeface="system-ui"/>
              </a:rPr>
              <a:t>Acts 2:41—</a:t>
            </a:r>
            <a:endParaRPr lang="en-NZ" b="1" i="0" dirty="0">
              <a:effectLst/>
              <a:latin typeface="system-ui"/>
            </a:endParaRPr>
          </a:p>
          <a:p>
            <a:pPr algn="l"/>
            <a:r>
              <a:rPr lang="en-NZ" b="1" i="0" dirty="0">
                <a:effectLst/>
                <a:latin typeface="system-ui"/>
              </a:rPr>
              <a:t>So then, those who had received his word were baptized; and that day there were added about three thousand souls.</a:t>
            </a:r>
          </a:p>
          <a:p>
            <a:endParaRPr lang="en-NZ" b="1" i="0" dirty="0">
              <a:effectLst/>
              <a:latin typeface="system-ui"/>
            </a:endParaRPr>
          </a:p>
        </p:txBody>
      </p:sp>
      <p:pic>
        <p:nvPicPr>
          <p:cNvPr id="35842" name="Picture 2">
            <a:extLst>
              <a:ext uri="{FF2B5EF4-FFF2-40B4-BE49-F238E27FC236}">
                <a16:creationId xmlns:a16="http://schemas.microsoft.com/office/drawing/2014/main" id="{DA971572-0340-4D5E-851B-4C3F0E7E192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492" r="24266"/>
          <a:stretch/>
        </p:blipFill>
        <p:spPr bwMode="auto">
          <a:xfrm>
            <a:off x="136477" y="2483892"/>
            <a:ext cx="3903260" cy="3135573"/>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a:extLst>
              <a:ext uri="{FF2B5EF4-FFF2-40B4-BE49-F238E27FC236}">
                <a16:creationId xmlns:a16="http://schemas.microsoft.com/office/drawing/2014/main" id="{445B687A-F1B9-4524-9E4F-2F6CADE63E4A}"/>
              </a:ext>
            </a:extLst>
          </p:cNvPr>
          <p:cNvSpPr txBox="1">
            <a:spLocks/>
          </p:cNvSpPr>
          <p:nvPr/>
        </p:nvSpPr>
        <p:spPr>
          <a:xfrm>
            <a:off x="0" y="1"/>
            <a:ext cx="9144000" cy="562732"/>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endParaRPr lang="en-US" sz="600" dirty="0"/>
          </a:p>
          <a:p>
            <a:r>
              <a:rPr lang="en-US" sz="2800" dirty="0"/>
              <a:t>Series: </a:t>
            </a:r>
            <a:r>
              <a:rPr lang="en-NZ" sz="2800" dirty="0"/>
              <a:t>Where Do I Fit? Part 3. </a:t>
            </a:r>
            <a:r>
              <a:rPr lang="en-US" sz="2800" b="1" dirty="0"/>
              <a:t>“</a:t>
            </a:r>
            <a:r>
              <a:rPr lang="en-NZ" sz="2800" b="1" i="0" dirty="0">
                <a:effectLst/>
              </a:rPr>
              <a:t>How Are You Handling Your Strengths?”</a:t>
            </a:r>
            <a:endParaRPr lang="en-US" sz="2800" b="1" dirty="0"/>
          </a:p>
        </p:txBody>
      </p:sp>
    </p:spTree>
    <p:extLst>
      <p:ext uri="{BB962C8B-B14F-4D97-AF65-F5344CB8AC3E}">
        <p14:creationId xmlns:p14="http://schemas.microsoft.com/office/powerpoint/2010/main" val="21752941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2B505E49-A789-404F-B658-742F9CA06B42}"/>
              </a:ext>
            </a:extLst>
          </p:cNvPr>
          <p:cNvSpPr>
            <a:spLocks noGrp="1"/>
          </p:cNvSpPr>
          <p:nvPr>
            <p:ph sz="half" idx="2"/>
          </p:nvPr>
        </p:nvSpPr>
        <p:spPr>
          <a:xfrm>
            <a:off x="628650" y="4872251"/>
            <a:ext cx="7886700" cy="1985748"/>
          </a:xfrm>
        </p:spPr>
        <p:txBody>
          <a:bodyPr>
            <a:normAutofit/>
          </a:bodyPr>
          <a:lstStyle/>
          <a:p>
            <a:pPr algn="ctr"/>
            <a:endParaRPr lang="en-NZ" b="0" i="1" dirty="0">
              <a:solidFill>
                <a:srgbClr val="222222"/>
              </a:solidFill>
              <a:effectLst/>
              <a:latin typeface="Arial" panose="020B0604020202020204" pitchFamily="34" charset="0"/>
            </a:endParaRPr>
          </a:p>
          <a:p>
            <a:pPr algn="ctr"/>
            <a:r>
              <a:rPr lang="en-NZ" b="0" i="1" dirty="0">
                <a:solidFill>
                  <a:srgbClr val="222222"/>
                </a:solidFill>
                <a:effectLst/>
                <a:latin typeface="Arial" panose="020B0604020202020204" pitchFamily="34" charset="0"/>
              </a:rPr>
              <a:t>Your talent is God’s gift to you.</a:t>
            </a:r>
          </a:p>
          <a:p>
            <a:pPr algn="ctr"/>
            <a:r>
              <a:rPr lang="en-NZ" b="0" i="1" dirty="0">
                <a:solidFill>
                  <a:srgbClr val="222222"/>
                </a:solidFill>
                <a:effectLst/>
                <a:latin typeface="Arial" panose="020B0604020202020204" pitchFamily="34" charset="0"/>
              </a:rPr>
              <a:t>Your unselfish use of it is His gift to others.</a:t>
            </a:r>
            <a:endParaRPr lang="en-NZ" b="0" i="0" dirty="0">
              <a:solidFill>
                <a:srgbClr val="222222"/>
              </a:solidFill>
              <a:effectLst/>
              <a:latin typeface="Arial" panose="020B0604020202020204" pitchFamily="34" charset="0"/>
            </a:endParaRPr>
          </a:p>
        </p:txBody>
      </p:sp>
      <p:sp>
        <p:nvSpPr>
          <p:cNvPr id="5" name="Content Placeholder 2">
            <a:extLst>
              <a:ext uri="{FF2B5EF4-FFF2-40B4-BE49-F238E27FC236}">
                <a16:creationId xmlns:a16="http://schemas.microsoft.com/office/drawing/2014/main" id="{3739EFA0-FDCD-4C2A-B133-DEA42E72B5DF}"/>
              </a:ext>
            </a:extLst>
          </p:cNvPr>
          <p:cNvSpPr txBox="1">
            <a:spLocks/>
          </p:cNvSpPr>
          <p:nvPr/>
        </p:nvSpPr>
        <p:spPr>
          <a:xfrm>
            <a:off x="0" y="1"/>
            <a:ext cx="9144000" cy="562732"/>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endParaRPr lang="en-US" sz="600" dirty="0"/>
          </a:p>
          <a:p>
            <a:r>
              <a:rPr lang="en-US" sz="2800" dirty="0"/>
              <a:t>Series: </a:t>
            </a:r>
            <a:r>
              <a:rPr lang="en-NZ" sz="2800" dirty="0"/>
              <a:t>Where Do I Fit? Part 3. </a:t>
            </a:r>
            <a:r>
              <a:rPr lang="en-US" sz="2800" b="1" dirty="0"/>
              <a:t>“</a:t>
            </a:r>
            <a:r>
              <a:rPr lang="en-NZ" sz="2800" b="1" i="0" dirty="0">
                <a:effectLst/>
              </a:rPr>
              <a:t>How Are You Handling Your Strengths?”</a:t>
            </a:r>
            <a:endParaRPr lang="en-US" sz="2800" b="1" dirty="0"/>
          </a:p>
        </p:txBody>
      </p:sp>
      <p:pic>
        <p:nvPicPr>
          <p:cNvPr id="1026" name="Picture 2" descr="1 Peter 4:10 | One Accord Ministries">
            <a:extLst>
              <a:ext uri="{FF2B5EF4-FFF2-40B4-BE49-F238E27FC236}">
                <a16:creationId xmlns:a16="http://schemas.microsoft.com/office/drawing/2014/main" id="{7293D1CC-AE76-43BE-8B9D-E610A45203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62733"/>
            <a:ext cx="9144000" cy="3989387"/>
          </a:xfrm>
          <a:prstGeom prst="rect">
            <a:avLst/>
          </a:prstGeom>
          <a:noFill/>
          <a:extLst>
            <a:ext uri="{909E8E84-426E-40DD-AFC4-6F175D3DCCD1}">
              <a14:hiddenFill xmlns:a14="http://schemas.microsoft.com/office/drawing/2010/main">
                <a:solidFill>
                  <a:srgbClr val="FFFFFF"/>
                </a:solidFill>
              </a14:hiddenFill>
            </a:ext>
          </a:extLst>
        </p:spPr>
      </p:pic>
      <p:sp>
        <p:nvSpPr>
          <p:cNvPr id="6" name="Trapezoid 5">
            <a:extLst>
              <a:ext uri="{FF2B5EF4-FFF2-40B4-BE49-F238E27FC236}">
                <a16:creationId xmlns:a16="http://schemas.microsoft.com/office/drawing/2014/main" id="{A5B355B3-7A01-49D2-AB5E-4E1E99D1DF50}"/>
              </a:ext>
            </a:extLst>
          </p:cNvPr>
          <p:cNvSpPr/>
          <p:nvPr/>
        </p:nvSpPr>
        <p:spPr>
          <a:xfrm>
            <a:off x="1555845" y="882863"/>
            <a:ext cx="7478974" cy="3293352"/>
          </a:xfrm>
          <a:prstGeom prst="trapezoid">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NZ" sz="3200" dirty="0"/>
              <a:t>1 Peter 4:10</a:t>
            </a:r>
          </a:p>
          <a:p>
            <a:pPr algn="ctr"/>
            <a:r>
              <a:rPr lang="en-NZ" sz="3200" dirty="0"/>
              <a:t>As each one has received a special gift, </a:t>
            </a:r>
          </a:p>
          <a:p>
            <a:pPr algn="ctr"/>
            <a:r>
              <a:rPr lang="en-NZ" sz="3200" dirty="0"/>
              <a:t>employ it in serving one another </a:t>
            </a:r>
          </a:p>
          <a:p>
            <a:pPr algn="ctr"/>
            <a:r>
              <a:rPr lang="en-NZ" sz="3200" dirty="0"/>
              <a:t>as good stewards of the manifold grace of God. </a:t>
            </a:r>
          </a:p>
          <a:p>
            <a:pPr algn="ctr"/>
            <a:r>
              <a:rPr lang="en-NZ" sz="1200" dirty="0"/>
              <a:t>(NASB95)</a:t>
            </a:r>
          </a:p>
        </p:txBody>
      </p:sp>
    </p:spTree>
    <p:extLst>
      <p:ext uri="{BB962C8B-B14F-4D97-AF65-F5344CB8AC3E}">
        <p14:creationId xmlns:p14="http://schemas.microsoft.com/office/powerpoint/2010/main" val="21511356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2B505E49-A789-404F-B658-742F9CA06B42}"/>
              </a:ext>
            </a:extLst>
          </p:cNvPr>
          <p:cNvSpPr>
            <a:spLocks noGrp="1"/>
          </p:cNvSpPr>
          <p:nvPr>
            <p:ph sz="half" idx="2"/>
          </p:nvPr>
        </p:nvSpPr>
        <p:spPr>
          <a:xfrm>
            <a:off x="628650" y="4552120"/>
            <a:ext cx="7886700" cy="2305879"/>
          </a:xfrm>
        </p:spPr>
        <p:txBody>
          <a:bodyPr>
            <a:normAutofit/>
          </a:bodyPr>
          <a:lstStyle/>
          <a:p>
            <a:pPr algn="ctr"/>
            <a:endParaRPr lang="en-NZ" b="0" i="1" dirty="0">
              <a:solidFill>
                <a:srgbClr val="222222"/>
              </a:solidFill>
              <a:effectLst/>
              <a:latin typeface="Arial" panose="020B0604020202020204" pitchFamily="34" charset="0"/>
            </a:endParaRPr>
          </a:p>
          <a:p>
            <a:pPr algn="ctr"/>
            <a:endParaRPr lang="en-NZ" b="0" i="0" dirty="0">
              <a:solidFill>
                <a:srgbClr val="222222"/>
              </a:solidFill>
              <a:effectLst/>
              <a:latin typeface="Arial" panose="020B0604020202020204" pitchFamily="34" charset="0"/>
            </a:endParaRPr>
          </a:p>
          <a:p>
            <a:pPr algn="ctr"/>
            <a:r>
              <a:rPr lang="en-NZ" b="0" i="0" dirty="0">
                <a:solidFill>
                  <a:srgbClr val="222222"/>
                </a:solidFill>
                <a:effectLst/>
                <a:latin typeface="Arial" panose="020B0604020202020204" pitchFamily="34" charset="0"/>
              </a:rPr>
              <a:t>God has given each of us a gift, a strong point.</a:t>
            </a:r>
          </a:p>
        </p:txBody>
      </p:sp>
      <p:sp>
        <p:nvSpPr>
          <p:cNvPr id="5" name="Content Placeholder 2">
            <a:extLst>
              <a:ext uri="{FF2B5EF4-FFF2-40B4-BE49-F238E27FC236}">
                <a16:creationId xmlns:a16="http://schemas.microsoft.com/office/drawing/2014/main" id="{3739EFA0-FDCD-4C2A-B133-DEA42E72B5DF}"/>
              </a:ext>
            </a:extLst>
          </p:cNvPr>
          <p:cNvSpPr txBox="1">
            <a:spLocks/>
          </p:cNvSpPr>
          <p:nvPr/>
        </p:nvSpPr>
        <p:spPr>
          <a:xfrm>
            <a:off x="0" y="1"/>
            <a:ext cx="9144000" cy="562732"/>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endParaRPr lang="en-US" sz="600" dirty="0"/>
          </a:p>
          <a:p>
            <a:r>
              <a:rPr lang="en-US" sz="2800" dirty="0"/>
              <a:t>Series: </a:t>
            </a:r>
            <a:r>
              <a:rPr lang="en-NZ" sz="2800" dirty="0"/>
              <a:t>Where Do I Fit? Part 3. </a:t>
            </a:r>
            <a:r>
              <a:rPr lang="en-US" sz="2800" b="1" dirty="0"/>
              <a:t>“</a:t>
            </a:r>
            <a:r>
              <a:rPr lang="en-NZ" sz="2800" b="1" i="0" dirty="0">
                <a:effectLst/>
              </a:rPr>
              <a:t>How Are You Handling Your Strengths?”</a:t>
            </a:r>
            <a:endParaRPr lang="en-US" sz="2800" b="1" dirty="0"/>
          </a:p>
        </p:txBody>
      </p:sp>
      <p:pic>
        <p:nvPicPr>
          <p:cNvPr id="1026" name="Picture 2" descr="1 Peter 4:10 | One Accord Ministries">
            <a:extLst>
              <a:ext uri="{FF2B5EF4-FFF2-40B4-BE49-F238E27FC236}">
                <a16:creationId xmlns:a16="http://schemas.microsoft.com/office/drawing/2014/main" id="{7293D1CC-AE76-43BE-8B9D-E610A45203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62733"/>
            <a:ext cx="9144000" cy="3989387"/>
          </a:xfrm>
          <a:prstGeom prst="rect">
            <a:avLst/>
          </a:prstGeom>
          <a:noFill/>
          <a:extLst>
            <a:ext uri="{909E8E84-426E-40DD-AFC4-6F175D3DCCD1}">
              <a14:hiddenFill xmlns:a14="http://schemas.microsoft.com/office/drawing/2010/main">
                <a:solidFill>
                  <a:srgbClr val="FFFFFF"/>
                </a:solidFill>
              </a14:hiddenFill>
            </a:ext>
          </a:extLst>
        </p:spPr>
      </p:pic>
      <p:sp>
        <p:nvSpPr>
          <p:cNvPr id="6" name="Trapezoid 5">
            <a:extLst>
              <a:ext uri="{FF2B5EF4-FFF2-40B4-BE49-F238E27FC236}">
                <a16:creationId xmlns:a16="http://schemas.microsoft.com/office/drawing/2014/main" id="{A5B355B3-7A01-49D2-AB5E-4E1E99D1DF50}"/>
              </a:ext>
            </a:extLst>
          </p:cNvPr>
          <p:cNvSpPr/>
          <p:nvPr/>
        </p:nvSpPr>
        <p:spPr>
          <a:xfrm>
            <a:off x="1555845" y="882863"/>
            <a:ext cx="7478974" cy="3293352"/>
          </a:xfrm>
          <a:prstGeom prst="trapezoid">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NZ" sz="3200" dirty="0"/>
              <a:t>1 Peter 4:10</a:t>
            </a:r>
          </a:p>
          <a:p>
            <a:pPr algn="ctr"/>
            <a:r>
              <a:rPr lang="en-NZ" sz="3200" dirty="0"/>
              <a:t>As each one has received a special gift, </a:t>
            </a:r>
          </a:p>
          <a:p>
            <a:pPr algn="ctr"/>
            <a:r>
              <a:rPr lang="en-NZ" sz="3200" dirty="0"/>
              <a:t>employ it in serving one another </a:t>
            </a:r>
          </a:p>
          <a:p>
            <a:pPr algn="ctr"/>
            <a:r>
              <a:rPr lang="en-NZ" sz="3200" dirty="0"/>
              <a:t>as good stewards of the manifold grace of God. </a:t>
            </a:r>
          </a:p>
          <a:p>
            <a:pPr algn="ctr"/>
            <a:r>
              <a:rPr lang="en-NZ" sz="1200" dirty="0"/>
              <a:t>(NASB95)</a:t>
            </a:r>
          </a:p>
        </p:txBody>
      </p:sp>
    </p:spTree>
    <p:extLst>
      <p:ext uri="{BB962C8B-B14F-4D97-AF65-F5344CB8AC3E}">
        <p14:creationId xmlns:p14="http://schemas.microsoft.com/office/powerpoint/2010/main" val="42234813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2B505E49-A789-404F-B658-742F9CA06B42}"/>
              </a:ext>
            </a:extLst>
          </p:cNvPr>
          <p:cNvSpPr>
            <a:spLocks noGrp="1"/>
          </p:cNvSpPr>
          <p:nvPr>
            <p:ph sz="half" idx="2"/>
          </p:nvPr>
        </p:nvSpPr>
        <p:spPr>
          <a:xfrm>
            <a:off x="628650" y="4552120"/>
            <a:ext cx="7886700" cy="2305879"/>
          </a:xfrm>
        </p:spPr>
        <p:txBody>
          <a:bodyPr>
            <a:normAutofit/>
          </a:bodyPr>
          <a:lstStyle/>
          <a:p>
            <a:pPr algn="ctr"/>
            <a:endParaRPr lang="en-NZ" b="0" i="0" dirty="0">
              <a:solidFill>
                <a:srgbClr val="222222"/>
              </a:solidFill>
              <a:effectLst/>
              <a:latin typeface="Arial" panose="020B0604020202020204" pitchFamily="34" charset="0"/>
            </a:endParaRPr>
          </a:p>
          <a:p>
            <a:pPr algn="ctr"/>
            <a:endParaRPr lang="en-NZ" dirty="0">
              <a:solidFill>
                <a:srgbClr val="222222"/>
              </a:solidFill>
              <a:latin typeface="Arial" panose="020B0604020202020204" pitchFamily="34" charset="0"/>
            </a:endParaRPr>
          </a:p>
          <a:p>
            <a:pPr algn="ctr"/>
            <a:r>
              <a:rPr lang="en-NZ" b="0" i="0" dirty="0">
                <a:solidFill>
                  <a:srgbClr val="222222"/>
                </a:solidFill>
                <a:effectLst/>
                <a:latin typeface="Arial" panose="020B0604020202020204" pitchFamily="34" charset="0"/>
              </a:rPr>
              <a:t>There is the temptation to use that gift selfishly. </a:t>
            </a:r>
          </a:p>
        </p:txBody>
      </p:sp>
      <p:sp>
        <p:nvSpPr>
          <p:cNvPr id="5" name="Content Placeholder 2">
            <a:extLst>
              <a:ext uri="{FF2B5EF4-FFF2-40B4-BE49-F238E27FC236}">
                <a16:creationId xmlns:a16="http://schemas.microsoft.com/office/drawing/2014/main" id="{3739EFA0-FDCD-4C2A-B133-DEA42E72B5DF}"/>
              </a:ext>
            </a:extLst>
          </p:cNvPr>
          <p:cNvSpPr txBox="1">
            <a:spLocks/>
          </p:cNvSpPr>
          <p:nvPr/>
        </p:nvSpPr>
        <p:spPr>
          <a:xfrm>
            <a:off x="0" y="1"/>
            <a:ext cx="9144000" cy="562732"/>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endParaRPr lang="en-US" sz="600" dirty="0"/>
          </a:p>
          <a:p>
            <a:r>
              <a:rPr lang="en-US" sz="2800" dirty="0"/>
              <a:t>Series: </a:t>
            </a:r>
            <a:r>
              <a:rPr lang="en-NZ" sz="2800" dirty="0"/>
              <a:t>Where Do I Fit? Part 3. </a:t>
            </a:r>
            <a:r>
              <a:rPr lang="en-US" sz="2800" b="1" dirty="0"/>
              <a:t>“</a:t>
            </a:r>
            <a:r>
              <a:rPr lang="en-NZ" sz="2800" b="1" i="0" dirty="0">
                <a:effectLst/>
              </a:rPr>
              <a:t>How Are You Handling Your Strengths?”</a:t>
            </a:r>
            <a:endParaRPr lang="en-US" sz="2800" b="1" dirty="0"/>
          </a:p>
        </p:txBody>
      </p:sp>
      <p:pic>
        <p:nvPicPr>
          <p:cNvPr id="1026" name="Picture 2" descr="1 Peter 4:10 | One Accord Ministries">
            <a:extLst>
              <a:ext uri="{FF2B5EF4-FFF2-40B4-BE49-F238E27FC236}">
                <a16:creationId xmlns:a16="http://schemas.microsoft.com/office/drawing/2014/main" id="{7293D1CC-AE76-43BE-8B9D-E610A45203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62733"/>
            <a:ext cx="9144000" cy="3989387"/>
          </a:xfrm>
          <a:prstGeom prst="rect">
            <a:avLst/>
          </a:prstGeom>
          <a:noFill/>
          <a:extLst>
            <a:ext uri="{909E8E84-426E-40DD-AFC4-6F175D3DCCD1}">
              <a14:hiddenFill xmlns:a14="http://schemas.microsoft.com/office/drawing/2010/main">
                <a:solidFill>
                  <a:srgbClr val="FFFFFF"/>
                </a:solidFill>
              </a14:hiddenFill>
            </a:ext>
          </a:extLst>
        </p:spPr>
      </p:pic>
      <p:sp>
        <p:nvSpPr>
          <p:cNvPr id="6" name="Trapezoid 5">
            <a:extLst>
              <a:ext uri="{FF2B5EF4-FFF2-40B4-BE49-F238E27FC236}">
                <a16:creationId xmlns:a16="http://schemas.microsoft.com/office/drawing/2014/main" id="{A5B355B3-7A01-49D2-AB5E-4E1E99D1DF50}"/>
              </a:ext>
            </a:extLst>
          </p:cNvPr>
          <p:cNvSpPr/>
          <p:nvPr/>
        </p:nvSpPr>
        <p:spPr>
          <a:xfrm>
            <a:off x="1555845" y="882863"/>
            <a:ext cx="7478974" cy="3293352"/>
          </a:xfrm>
          <a:prstGeom prst="trapezoid">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NZ" sz="3200" dirty="0"/>
              <a:t>1 Peter 4:10</a:t>
            </a:r>
          </a:p>
          <a:p>
            <a:pPr algn="ctr"/>
            <a:r>
              <a:rPr lang="en-NZ" sz="3200" dirty="0"/>
              <a:t>As each one has received a special gift, </a:t>
            </a:r>
          </a:p>
          <a:p>
            <a:pPr algn="ctr"/>
            <a:r>
              <a:rPr lang="en-NZ" sz="3200" dirty="0"/>
              <a:t>employ it in serving one another </a:t>
            </a:r>
          </a:p>
          <a:p>
            <a:pPr algn="ctr"/>
            <a:r>
              <a:rPr lang="en-NZ" sz="3200" dirty="0"/>
              <a:t>as good stewards of the manifold grace of God. </a:t>
            </a:r>
          </a:p>
          <a:p>
            <a:pPr algn="ctr"/>
            <a:r>
              <a:rPr lang="en-NZ" sz="1200" dirty="0"/>
              <a:t>(NASB95)</a:t>
            </a:r>
          </a:p>
        </p:txBody>
      </p:sp>
    </p:spTree>
    <p:extLst>
      <p:ext uri="{BB962C8B-B14F-4D97-AF65-F5344CB8AC3E}">
        <p14:creationId xmlns:p14="http://schemas.microsoft.com/office/powerpoint/2010/main" val="18539652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2B505E49-A789-404F-B658-742F9CA06B42}"/>
              </a:ext>
            </a:extLst>
          </p:cNvPr>
          <p:cNvSpPr>
            <a:spLocks noGrp="1"/>
          </p:cNvSpPr>
          <p:nvPr>
            <p:ph sz="half" idx="2"/>
          </p:nvPr>
        </p:nvSpPr>
        <p:spPr>
          <a:xfrm>
            <a:off x="4176214" y="1392367"/>
            <a:ext cx="4339135" cy="4073266"/>
          </a:xfrm>
        </p:spPr>
        <p:txBody>
          <a:bodyPr>
            <a:normAutofit/>
          </a:bodyPr>
          <a:lstStyle/>
          <a:p>
            <a:pPr algn="ctr"/>
            <a:r>
              <a:rPr lang="en-NZ" b="0" i="0" dirty="0">
                <a:solidFill>
                  <a:srgbClr val="222222"/>
                </a:solidFill>
                <a:effectLst/>
                <a:latin typeface="Arial" panose="020B0604020202020204" pitchFamily="34" charset="0"/>
              </a:rPr>
              <a:t>We face two questions regarding our strengths:</a:t>
            </a:r>
          </a:p>
          <a:p>
            <a:pPr marL="514350" indent="-514350" algn="ctr">
              <a:buAutoNum type="arabicPeriod"/>
            </a:pPr>
            <a:r>
              <a:rPr lang="en-NZ" b="0" i="0" dirty="0">
                <a:solidFill>
                  <a:schemeClr val="bg1"/>
                </a:solidFill>
                <a:effectLst/>
                <a:latin typeface="Arial" panose="020B0604020202020204" pitchFamily="34" charset="0"/>
              </a:rPr>
              <a:t>“How can I use this gift to promote myself?”</a:t>
            </a:r>
          </a:p>
          <a:p>
            <a:pPr marL="514350" indent="-514350" algn="ctr">
              <a:buAutoNum type="arabicPeriod"/>
            </a:pPr>
            <a:r>
              <a:rPr lang="en-NZ" b="0" i="0" dirty="0">
                <a:solidFill>
                  <a:schemeClr val="bg1"/>
                </a:solidFill>
                <a:effectLst/>
                <a:latin typeface="Arial" panose="020B0604020202020204" pitchFamily="34" charset="0"/>
              </a:rPr>
              <a:t>“How can I use this gift to serve others in Christ?”</a:t>
            </a:r>
          </a:p>
        </p:txBody>
      </p:sp>
      <p:sp>
        <p:nvSpPr>
          <p:cNvPr id="5" name="Content Placeholder 2">
            <a:extLst>
              <a:ext uri="{FF2B5EF4-FFF2-40B4-BE49-F238E27FC236}">
                <a16:creationId xmlns:a16="http://schemas.microsoft.com/office/drawing/2014/main" id="{3739EFA0-FDCD-4C2A-B133-DEA42E72B5DF}"/>
              </a:ext>
            </a:extLst>
          </p:cNvPr>
          <p:cNvSpPr txBox="1">
            <a:spLocks/>
          </p:cNvSpPr>
          <p:nvPr/>
        </p:nvSpPr>
        <p:spPr>
          <a:xfrm>
            <a:off x="0" y="1"/>
            <a:ext cx="9144000" cy="562732"/>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endParaRPr lang="en-US" sz="600" dirty="0"/>
          </a:p>
          <a:p>
            <a:r>
              <a:rPr lang="en-US" sz="2800" dirty="0"/>
              <a:t>Series: </a:t>
            </a:r>
            <a:r>
              <a:rPr lang="en-NZ" sz="2800" dirty="0"/>
              <a:t>Where Do I Fit? Part 3. </a:t>
            </a:r>
            <a:r>
              <a:rPr lang="en-US" sz="2800" b="1" dirty="0"/>
              <a:t>“</a:t>
            </a:r>
            <a:r>
              <a:rPr lang="en-NZ" sz="2800" b="1" i="0" dirty="0">
                <a:effectLst/>
              </a:rPr>
              <a:t>How Are You Handling Your Strengths?”</a:t>
            </a:r>
            <a:endParaRPr lang="en-US" sz="2800" b="1" dirty="0"/>
          </a:p>
        </p:txBody>
      </p:sp>
      <p:pic>
        <p:nvPicPr>
          <p:cNvPr id="6146" name="Picture 2">
            <a:extLst>
              <a:ext uri="{FF2B5EF4-FFF2-40B4-BE49-F238E27FC236}">
                <a16:creationId xmlns:a16="http://schemas.microsoft.com/office/drawing/2014/main" id="{EFC2A108-8116-4CA7-8242-4F2E2924E0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92367"/>
            <a:ext cx="4073266" cy="40732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86878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2B505E49-A789-404F-B658-742F9CA06B42}"/>
              </a:ext>
            </a:extLst>
          </p:cNvPr>
          <p:cNvSpPr>
            <a:spLocks noGrp="1"/>
          </p:cNvSpPr>
          <p:nvPr>
            <p:ph sz="half" idx="2"/>
          </p:nvPr>
        </p:nvSpPr>
        <p:spPr>
          <a:xfrm>
            <a:off x="4176214" y="1392367"/>
            <a:ext cx="4339135" cy="4073266"/>
          </a:xfrm>
        </p:spPr>
        <p:txBody>
          <a:bodyPr>
            <a:normAutofit/>
          </a:bodyPr>
          <a:lstStyle/>
          <a:p>
            <a:pPr algn="ctr"/>
            <a:r>
              <a:rPr lang="en-NZ" b="0" i="0" dirty="0">
                <a:solidFill>
                  <a:srgbClr val="222222"/>
                </a:solidFill>
                <a:effectLst/>
                <a:latin typeface="Arial" panose="020B0604020202020204" pitchFamily="34" charset="0"/>
              </a:rPr>
              <a:t>We face two questions regarding our strengths:</a:t>
            </a:r>
          </a:p>
          <a:p>
            <a:pPr marL="514350" indent="-514350" algn="ctr">
              <a:buAutoNum type="arabicPeriod"/>
            </a:pPr>
            <a:r>
              <a:rPr lang="en-NZ" b="0" i="0" dirty="0">
                <a:solidFill>
                  <a:srgbClr val="222222"/>
                </a:solidFill>
                <a:effectLst/>
                <a:latin typeface="Arial" panose="020B0604020202020204" pitchFamily="34" charset="0"/>
              </a:rPr>
              <a:t>“How can I use this gift to promote myself?”</a:t>
            </a:r>
          </a:p>
          <a:p>
            <a:pPr marL="514350" indent="-514350" algn="ctr">
              <a:buAutoNum type="arabicPeriod"/>
            </a:pPr>
            <a:r>
              <a:rPr lang="en-NZ" b="0" i="0" dirty="0">
                <a:solidFill>
                  <a:schemeClr val="bg1"/>
                </a:solidFill>
                <a:effectLst/>
                <a:latin typeface="Arial" panose="020B0604020202020204" pitchFamily="34" charset="0"/>
              </a:rPr>
              <a:t>“How can I use this gift to serve others in Christ?”</a:t>
            </a:r>
          </a:p>
        </p:txBody>
      </p:sp>
      <p:sp>
        <p:nvSpPr>
          <p:cNvPr id="5" name="Content Placeholder 2">
            <a:extLst>
              <a:ext uri="{FF2B5EF4-FFF2-40B4-BE49-F238E27FC236}">
                <a16:creationId xmlns:a16="http://schemas.microsoft.com/office/drawing/2014/main" id="{3739EFA0-FDCD-4C2A-B133-DEA42E72B5DF}"/>
              </a:ext>
            </a:extLst>
          </p:cNvPr>
          <p:cNvSpPr txBox="1">
            <a:spLocks/>
          </p:cNvSpPr>
          <p:nvPr/>
        </p:nvSpPr>
        <p:spPr>
          <a:xfrm>
            <a:off x="0" y="1"/>
            <a:ext cx="9144000" cy="562732"/>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endParaRPr lang="en-US" sz="600" dirty="0"/>
          </a:p>
          <a:p>
            <a:r>
              <a:rPr lang="en-US" sz="2800" dirty="0"/>
              <a:t>Series: </a:t>
            </a:r>
            <a:r>
              <a:rPr lang="en-NZ" sz="2800" dirty="0"/>
              <a:t>Where Do I Fit? Part 3. </a:t>
            </a:r>
            <a:r>
              <a:rPr lang="en-US" sz="2800" b="1" dirty="0"/>
              <a:t>“</a:t>
            </a:r>
            <a:r>
              <a:rPr lang="en-NZ" sz="2800" b="1" i="0" dirty="0">
                <a:effectLst/>
              </a:rPr>
              <a:t>How Are You Handling Your Strengths?”</a:t>
            </a:r>
            <a:endParaRPr lang="en-US" sz="2800" b="1" dirty="0"/>
          </a:p>
        </p:txBody>
      </p:sp>
      <p:pic>
        <p:nvPicPr>
          <p:cNvPr id="6" name="Picture 2">
            <a:extLst>
              <a:ext uri="{FF2B5EF4-FFF2-40B4-BE49-F238E27FC236}">
                <a16:creationId xmlns:a16="http://schemas.microsoft.com/office/drawing/2014/main" id="{0BFD211D-0953-42BA-A7DE-A0DACC13C6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92367"/>
            <a:ext cx="4073266" cy="40732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78397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2B505E49-A789-404F-B658-742F9CA06B42}"/>
              </a:ext>
            </a:extLst>
          </p:cNvPr>
          <p:cNvSpPr>
            <a:spLocks noGrp="1"/>
          </p:cNvSpPr>
          <p:nvPr>
            <p:ph sz="half" idx="2"/>
          </p:nvPr>
        </p:nvSpPr>
        <p:spPr>
          <a:xfrm>
            <a:off x="4176214" y="1392367"/>
            <a:ext cx="4339135" cy="4073266"/>
          </a:xfrm>
        </p:spPr>
        <p:txBody>
          <a:bodyPr>
            <a:normAutofit/>
          </a:bodyPr>
          <a:lstStyle/>
          <a:p>
            <a:pPr algn="ctr"/>
            <a:r>
              <a:rPr lang="en-NZ" b="0" i="0" dirty="0">
                <a:solidFill>
                  <a:srgbClr val="222222"/>
                </a:solidFill>
                <a:effectLst/>
                <a:latin typeface="Arial" panose="020B0604020202020204" pitchFamily="34" charset="0"/>
              </a:rPr>
              <a:t>We face two questions regarding our strengths:</a:t>
            </a:r>
          </a:p>
          <a:p>
            <a:pPr marL="514350" indent="-514350" algn="ctr">
              <a:buAutoNum type="arabicPeriod"/>
            </a:pPr>
            <a:r>
              <a:rPr lang="en-NZ" b="0" i="0" dirty="0">
                <a:solidFill>
                  <a:srgbClr val="222222"/>
                </a:solidFill>
                <a:effectLst/>
                <a:latin typeface="Arial" panose="020B0604020202020204" pitchFamily="34" charset="0"/>
              </a:rPr>
              <a:t>“How can I use this gift to promote myself?”</a:t>
            </a:r>
          </a:p>
          <a:p>
            <a:pPr marL="514350" indent="-514350" algn="ctr">
              <a:buAutoNum type="arabicPeriod"/>
            </a:pPr>
            <a:r>
              <a:rPr lang="en-NZ" b="0" i="0" dirty="0">
                <a:solidFill>
                  <a:srgbClr val="222222"/>
                </a:solidFill>
                <a:effectLst/>
                <a:latin typeface="Arial" panose="020B0604020202020204" pitchFamily="34" charset="0"/>
              </a:rPr>
              <a:t>“How can I use this gift to serve others in Christ?”</a:t>
            </a:r>
          </a:p>
        </p:txBody>
      </p:sp>
      <p:sp>
        <p:nvSpPr>
          <p:cNvPr id="5" name="Content Placeholder 2">
            <a:extLst>
              <a:ext uri="{FF2B5EF4-FFF2-40B4-BE49-F238E27FC236}">
                <a16:creationId xmlns:a16="http://schemas.microsoft.com/office/drawing/2014/main" id="{3739EFA0-FDCD-4C2A-B133-DEA42E72B5DF}"/>
              </a:ext>
            </a:extLst>
          </p:cNvPr>
          <p:cNvSpPr txBox="1">
            <a:spLocks/>
          </p:cNvSpPr>
          <p:nvPr/>
        </p:nvSpPr>
        <p:spPr>
          <a:xfrm>
            <a:off x="0" y="1"/>
            <a:ext cx="9144000" cy="562732"/>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endParaRPr lang="en-US" sz="600" dirty="0"/>
          </a:p>
          <a:p>
            <a:r>
              <a:rPr lang="en-US" sz="2800" dirty="0"/>
              <a:t>Series: </a:t>
            </a:r>
            <a:r>
              <a:rPr lang="en-NZ" sz="2800" dirty="0"/>
              <a:t>Where Do I Fit? Part 3. </a:t>
            </a:r>
            <a:r>
              <a:rPr lang="en-US" sz="2800" b="1" dirty="0"/>
              <a:t>“</a:t>
            </a:r>
            <a:r>
              <a:rPr lang="en-NZ" sz="2800" b="1" i="0" dirty="0">
                <a:effectLst/>
              </a:rPr>
              <a:t>How Are You Handling Your Strengths?”</a:t>
            </a:r>
            <a:endParaRPr lang="en-US" sz="2800" b="1" dirty="0"/>
          </a:p>
        </p:txBody>
      </p:sp>
      <p:pic>
        <p:nvPicPr>
          <p:cNvPr id="6" name="Picture 2">
            <a:extLst>
              <a:ext uri="{FF2B5EF4-FFF2-40B4-BE49-F238E27FC236}">
                <a16:creationId xmlns:a16="http://schemas.microsoft.com/office/drawing/2014/main" id="{4EF96515-E709-4675-8299-F4842D6243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92367"/>
            <a:ext cx="4073266" cy="40732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471257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3592</TotalTime>
  <Words>1547</Words>
  <Application>Microsoft Office PowerPoint</Application>
  <PresentationFormat>On-screen Show (4:3)</PresentationFormat>
  <Paragraphs>209</Paragraphs>
  <Slides>35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35</vt:i4>
      </vt:variant>
    </vt:vector>
  </HeadingPairs>
  <TitlesOfParts>
    <vt:vector size="40" baseType="lpstr">
      <vt:lpstr>Arial</vt:lpstr>
      <vt:lpstr>Calibri</vt:lpstr>
      <vt:lpstr>Calibri Light</vt:lpstr>
      <vt:lpstr>system-ui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Staiger</dc:creator>
  <cp:lastModifiedBy>HODGMAN, Geoff (BOSTSC)</cp:lastModifiedBy>
  <cp:revision>46</cp:revision>
  <dcterms:created xsi:type="dcterms:W3CDTF">2020-05-24T01:32:13Z</dcterms:created>
  <dcterms:modified xsi:type="dcterms:W3CDTF">2022-04-18T05:00:55Z</dcterms:modified>
</cp:coreProperties>
</file>