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7" r:id="rId2"/>
    <p:sldId id="378" r:id="rId3"/>
    <p:sldId id="561" r:id="rId4"/>
    <p:sldId id="581" r:id="rId5"/>
    <p:sldId id="582" r:id="rId6"/>
    <p:sldId id="579" r:id="rId7"/>
    <p:sldId id="592" r:id="rId8"/>
    <p:sldId id="580" r:id="rId9"/>
    <p:sldId id="583" r:id="rId10"/>
    <p:sldId id="562" r:id="rId11"/>
    <p:sldId id="563" r:id="rId12"/>
    <p:sldId id="569" r:id="rId13"/>
    <p:sldId id="570" r:id="rId14"/>
    <p:sldId id="571" r:id="rId15"/>
    <p:sldId id="568" r:id="rId16"/>
    <p:sldId id="572" r:id="rId17"/>
    <p:sldId id="573" r:id="rId18"/>
    <p:sldId id="574" r:id="rId19"/>
    <p:sldId id="575" r:id="rId20"/>
    <p:sldId id="576" r:id="rId21"/>
    <p:sldId id="577" r:id="rId22"/>
    <p:sldId id="578" r:id="rId23"/>
    <p:sldId id="584" r:id="rId24"/>
    <p:sldId id="586" r:id="rId25"/>
    <p:sldId id="587" r:id="rId26"/>
    <p:sldId id="588" r:id="rId27"/>
    <p:sldId id="589" r:id="rId28"/>
    <p:sldId id="591" r:id="rId29"/>
    <p:sldId id="593" r:id="rId30"/>
    <p:sldId id="595" r:id="rId31"/>
    <p:sldId id="596" r:id="rId32"/>
    <p:sldId id="597" r:id="rId33"/>
    <p:sldId id="5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61" autoAdjust="0"/>
  </p:normalViewPr>
  <p:slideViewPr>
    <p:cSldViewPr snapToGrid="0">
      <p:cViewPr varScale="1">
        <p:scale>
          <a:sx n="64" d="100"/>
          <a:sy n="64" d="100"/>
        </p:scale>
        <p:origin x="16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2C3D-3A0E-4CEF-8C23-75DD5F984A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A0C7BA8A-E955-4B3C-BC90-7A21FB8FDCB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9334435-1E47-4484-9981-326E73765C68}"/>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B7D40E96-A78F-411F-9AAB-2CC116894EB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2BE4599-943E-4A14-9CB7-F0DB90083CD2}"/>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243667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0B76-D5F4-4911-8A5F-36A6A0889CA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4DB3B57-7B3C-44B0-8559-993E8A6C3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3BDD69B-53B7-474A-BF24-C98FFD7A9CD7}"/>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AD677892-35EC-42F5-8055-FE07572EEA9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56F494-13F7-4636-9B97-B9952CF13BEE}"/>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174573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23661F-D606-41C2-BF8B-CAF134C32C1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C19578C-DFB3-4543-A198-CE56B5A5CA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D4E226-19C8-45C5-B050-257670803344}"/>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E67882F5-9B36-4A67-B21A-9D65579D24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071C027-BB85-4121-8789-A1F352C582D9}"/>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4915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F734-3500-43E7-9433-5CAE08BF80B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97D992-D73D-4AA2-AB99-6B867DCC0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964C72B-E2F2-4205-AB6F-B7691AAC9F10}"/>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ED8F054A-9A18-4FBC-9A7E-47422308593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FC468D1-0016-4278-853F-C0F251F662B2}"/>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17940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7C86-7794-4CAC-BDFF-A4B775956EB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AFF10C2-4B46-4665-B776-0179612C0A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63B0A-BFD9-48FD-85A1-02D7A6B2BA24}"/>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DB66E490-B5FD-498D-9586-E9CCACB94E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208FCC2-A55A-4646-8EDB-2BBD99A62708}"/>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302114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B375-5149-4F6E-9699-4E2220CEFF3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114BEF1-1AB4-46D0-AB5A-A9FC3C8EE8C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42133AF-8C71-43FD-B8CD-A9BA467663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9347CFE-D15B-4DD9-9C91-F4AFBAD8659F}"/>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6" name="Footer Placeholder 5">
            <a:extLst>
              <a:ext uri="{FF2B5EF4-FFF2-40B4-BE49-F238E27FC236}">
                <a16:creationId xmlns:a16="http://schemas.microsoft.com/office/drawing/2014/main" id="{DAAEBE13-B6AE-475D-87CA-6EF51F180B2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5EBB6AA-6E80-43B3-A451-B4880A62DA50}"/>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335735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3C8E-FAF7-4B8D-A3E8-3C9F96089DF1}"/>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44F6DAA-9226-41A3-82C4-8C723389EC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54624-0F3A-4C9C-96BF-22ED6EBC3E1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5759C6F-FBC3-4DFD-80A6-9EA19DDF2D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64C88-DC6D-4169-950F-C573C9BCD1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85A4B21-C9F5-450A-A021-FFB22C03232A}"/>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8" name="Footer Placeholder 7">
            <a:extLst>
              <a:ext uri="{FF2B5EF4-FFF2-40B4-BE49-F238E27FC236}">
                <a16:creationId xmlns:a16="http://schemas.microsoft.com/office/drawing/2014/main" id="{B3DCCC1D-5ADE-41DB-9B18-79557E696B8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C6DE1E0-1EAA-4AD6-BE49-5079692431EB}"/>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48941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FBCF-801A-49AE-820A-39AE5F37808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AB6FBA1-1F83-4BE9-A090-6B76F3AA4297}"/>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4" name="Footer Placeholder 3">
            <a:extLst>
              <a:ext uri="{FF2B5EF4-FFF2-40B4-BE49-F238E27FC236}">
                <a16:creationId xmlns:a16="http://schemas.microsoft.com/office/drawing/2014/main" id="{F9956853-46BD-42DE-B4D8-1886BA17A82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8B9C248-8EF5-49B2-84FD-37EDA6EFE3CD}"/>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12700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61981-8017-479D-854F-DF8D1DCAFADE}"/>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3" name="Footer Placeholder 2">
            <a:extLst>
              <a:ext uri="{FF2B5EF4-FFF2-40B4-BE49-F238E27FC236}">
                <a16:creationId xmlns:a16="http://schemas.microsoft.com/office/drawing/2014/main" id="{2F25AE92-02A9-466F-B3A3-2D3891F3425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E58539E-00DA-468C-BB4C-E412F69AD9A8}"/>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94712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B93F-7F00-495F-8F6B-77A1B01B26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E5D0C05-1C29-49D9-A2B0-81F1D0C1CC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4445F65-DC05-448B-B59F-4A43A85E2D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575BB6-524E-4CDD-AB52-CE69F02FFF91}"/>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6" name="Footer Placeholder 5">
            <a:extLst>
              <a:ext uri="{FF2B5EF4-FFF2-40B4-BE49-F238E27FC236}">
                <a16:creationId xmlns:a16="http://schemas.microsoft.com/office/drawing/2014/main" id="{FF0D0A4F-3432-4B14-ABA2-19C631D137D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E537FCC-2705-417A-9DCF-352453A2815C}"/>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113495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4B7A-D684-4791-85E0-35FA237B86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4699E8C-BB14-4F72-BA63-EE571AD344E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45DDD116-1BEE-4F44-9B85-5E984310A6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55B047-0FBB-4B7E-BD15-0906C472B2C1}"/>
              </a:ext>
            </a:extLst>
          </p:cNvPr>
          <p:cNvSpPr>
            <a:spLocks noGrp="1"/>
          </p:cNvSpPr>
          <p:nvPr>
            <p:ph type="dt" sz="half" idx="10"/>
          </p:nvPr>
        </p:nvSpPr>
        <p:spPr/>
        <p:txBody>
          <a:bodyPr/>
          <a:lstStyle/>
          <a:p>
            <a:fld id="{213124E0-0A91-405B-BF2A-6B38E751000E}" type="datetimeFigureOut">
              <a:rPr lang="en-NZ" smtClean="0"/>
              <a:t>26/09/2022</a:t>
            </a:fld>
            <a:endParaRPr lang="en-NZ"/>
          </a:p>
        </p:txBody>
      </p:sp>
      <p:sp>
        <p:nvSpPr>
          <p:cNvPr id="6" name="Footer Placeholder 5">
            <a:extLst>
              <a:ext uri="{FF2B5EF4-FFF2-40B4-BE49-F238E27FC236}">
                <a16:creationId xmlns:a16="http://schemas.microsoft.com/office/drawing/2014/main" id="{1FA74099-F2B8-48D9-987F-41447DB69BE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9664972-883F-41D6-AAB4-0965F299B071}"/>
              </a:ext>
            </a:extLst>
          </p:cNvPr>
          <p:cNvSpPr>
            <a:spLocks noGrp="1"/>
          </p:cNvSpPr>
          <p:nvPr>
            <p:ph type="sldNum" sz="quarter" idx="12"/>
          </p:nvPr>
        </p:nvSpPr>
        <p:spPr/>
        <p:txBody>
          <a:bodyPr/>
          <a:lstStyle/>
          <a:p>
            <a:fld id="{6789A18C-324D-4832-8CD6-A8A4B885A731}" type="slidenum">
              <a:rPr lang="en-NZ" smtClean="0"/>
              <a:t>‹#›</a:t>
            </a:fld>
            <a:endParaRPr lang="en-NZ"/>
          </a:p>
        </p:txBody>
      </p:sp>
    </p:spTree>
    <p:extLst>
      <p:ext uri="{BB962C8B-B14F-4D97-AF65-F5344CB8AC3E}">
        <p14:creationId xmlns:p14="http://schemas.microsoft.com/office/powerpoint/2010/main" val="27144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BE5A4-31FA-49EF-9614-7FF93D8658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3407C80-D234-4116-B8B0-FA741AD873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7011469-A70B-45CA-A8F9-84FA22405E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3124E0-0A91-405B-BF2A-6B38E751000E}" type="datetimeFigureOut">
              <a:rPr lang="en-NZ" smtClean="0"/>
              <a:t>26/09/2022</a:t>
            </a:fld>
            <a:endParaRPr lang="en-NZ"/>
          </a:p>
        </p:txBody>
      </p:sp>
      <p:sp>
        <p:nvSpPr>
          <p:cNvPr id="5" name="Footer Placeholder 4">
            <a:extLst>
              <a:ext uri="{FF2B5EF4-FFF2-40B4-BE49-F238E27FC236}">
                <a16:creationId xmlns:a16="http://schemas.microsoft.com/office/drawing/2014/main" id="{F7985FED-0978-4838-8CE1-DDAF17BE007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05922B04-BB49-44F5-B4BA-B1857505CE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89A18C-324D-4832-8CD6-A8A4B885A731}" type="slidenum">
              <a:rPr lang="en-NZ" smtClean="0"/>
              <a:t>‹#›</a:t>
            </a:fld>
            <a:endParaRPr lang="en-NZ"/>
          </a:p>
        </p:txBody>
      </p:sp>
    </p:spTree>
    <p:extLst>
      <p:ext uri="{BB962C8B-B14F-4D97-AF65-F5344CB8AC3E}">
        <p14:creationId xmlns:p14="http://schemas.microsoft.com/office/powerpoint/2010/main" val="266563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1" y="0"/>
            <a:ext cx="9144001" cy="685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p>
          <a:p>
            <a:pPr marL="0" indent="0" algn="ctr">
              <a:buNone/>
            </a:pPr>
            <a:r>
              <a:rPr lang="en-US" sz="3600" dirty="0"/>
              <a:t>“Beyond Our Four Walls</a:t>
            </a:r>
            <a:r>
              <a:rPr lang="en-NZ" sz="3600" b="1" dirty="0"/>
              <a:t>”</a:t>
            </a:r>
          </a:p>
          <a:p>
            <a:pPr marL="0" indent="0" algn="ctr">
              <a:buNone/>
            </a:pPr>
            <a:r>
              <a:rPr lang="en-NZ" sz="3600" b="1" dirty="0"/>
              <a:t>Part 7. “Just Ask Them!”</a:t>
            </a:r>
            <a:endParaRPr lang="en-US" sz="3600" dirty="0"/>
          </a:p>
          <a:p>
            <a:pPr marL="0" indent="0" algn="ctr">
              <a:buNone/>
            </a:pPr>
            <a:r>
              <a:rPr lang="en-NZ" sz="3600" dirty="0"/>
              <a:t>John Staiger</a:t>
            </a:r>
          </a:p>
          <a:p>
            <a:pPr algn="ctr"/>
            <a:endParaRPr lang="en-NZ" sz="800" dirty="0"/>
          </a:p>
          <a:p>
            <a:pPr marL="0" indent="0" algn="ctr">
              <a:buNone/>
            </a:pPr>
            <a:r>
              <a:rPr lang="en-NZ" sz="3600" dirty="0"/>
              <a:t>Morningside Church of Christ </a:t>
            </a:r>
          </a:p>
          <a:p>
            <a:pPr algn="ctr"/>
            <a:endParaRPr lang="en-NZ" sz="800" dirty="0"/>
          </a:p>
          <a:p>
            <a:pPr marL="0" indent="0" algn="ctr">
              <a:buNone/>
            </a:pPr>
            <a:r>
              <a:rPr lang="en-NZ" sz="3600" dirty="0"/>
              <a:t>Wednesday 18 May 2022</a:t>
            </a:r>
          </a:p>
          <a:p>
            <a:pPr algn="ctr"/>
            <a:endParaRPr lang="en-NZ" sz="800" dirty="0"/>
          </a:p>
          <a:p>
            <a:pPr marL="0" indent="0" algn="ctr">
              <a:buNone/>
            </a:pPr>
            <a:r>
              <a:rPr lang="en-NZ" sz="3600" dirty="0"/>
              <a:t>Broadcast on Facebook Live</a:t>
            </a:r>
          </a:p>
          <a:p>
            <a:pPr marL="0" indent="0" algn="ctr">
              <a:buNone/>
            </a:pPr>
            <a:r>
              <a:rPr lang="en-NZ" sz="3600" dirty="0"/>
              <a:t>Auckland, Aotearoa/NZ.</a:t>
            </a:r>
          </a:p>
          <a:p>
            <a:pPr algn="ctr"/>
            <a:endParaRPr lang="en-NZ" sz="800" dirty="0"/>
          </a:p>
          <a:p>
            <a:pPr marL="0" indent="0" algn="ctr">
              <a:buNone/>
            </a:pPr>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endParaRPr lang="en-NZ" sz="4400" dirty="0"/>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4539892"/>
          </a:xfrm>
        </p:spPr>
        <p:txBody>
          <a:bodyPr>
            <a:normAutofit/>
          </a:bodyPr>
          <a:lstStyle/>
          <a:p>
            <a:endParaRPr lang="en-NZ" dirty="0">
              <a:solidFill>
                <a:schemeClr val="bg1"/>
              </a:solidFill>
            </a:endParaRP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AC3E7FA0-B154-E4EF-0488-279C12862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9434"/>
            <a:ext cx="9144001" cy="6448566"/>
          </a:xfrm>
          <a:prstGeom prst="rect">
            <a:avLst/>
          </a:prstGeom>
        </p:spPr>
      </p:pic>
    </p:spTree>
    <p:extLst>
      <p:ext uri="{BB962C8B-B14F-4D97-AF65-F5344CB8AC3E}">
        <p14:creationId xmlns:p14="http://schemas.microsoft.com/office/powerpoint/2010/main" val="402116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5220928"/>
          </a:xfrm>
        </p:spPr>
        <p:txBody>
          <a:bodyPr>
            <a:normAutofit/>
          </a:bodyPr>
          <a:lstStyle/>
          <a:p>
            <a:r>
              <a:rPr lang="en-NZ" sz="3600" dirty="0"/>
              <a:t>All Authority—</a:t>
            </a:r>
          </a:p>
          <a:p>
            <a:endParaRPr lang="en-NZ" sz="3600" dirty="0"/>
          </a:p>
          <a:p>
            <a:r>
              <a:rPr lang="en-NZ" sz="3600" dirty="0">
                <a:solidFill>
                  <a:schemeClr val="bg1"/>
                </a:solidFill>
              </a:rPr>
              <a:t>This power is beyond ourselves.</a:t>
            </a:r>
          </a:p>
          <a:p>
            <a:r>
              <a:rPr lang="en-NZ" sz="3600" dirty="0">
                <a:solidFill>
                  <a:schemeClr val="bg1"/>
                </a:solidFill>
              </a:rPr>
              <a:t>Not our own.</a:t>
            </a:r>
          </a:p>
          <a:p>
            <a:r>
              <a:rPr lang="en-NZ" sz="3600" dirty="0">
                <a:solidFill>
                  <a:schemeClr val="bg1"/>
                </a:solidFill>
              </a:rPr>
              <a:t>Not limited to our ability to control or command.</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362479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5220928"/>
          </a:xfrm>
        </p:spPr>
        <p:txBody>
          <a:bodyPr>
            <a:normAutofit/>
          </a:bodyPr>
          <a:lstStyle/>
          <a:p>
            <a:r>
              <a:rPr lang="en-NZ" sz="3600" dirty="0"/>
              <a:t>All Authority—</a:t>
            </a:r>
          </a:p>
          <a:p>
            <a:endParaRPr lang="en-NZ" sz="3600" dirty="0"/>
          </a:p>
          <a:p>
            <a:r>
              <a:rPr lang="en-NZ" sz="3600" dirty="0"/>
              <a:t>This power is beyond ourselves.</a:t>
            </a:r>
          </a:p>
          <a:p>
            <a:r>
              <a:rPr lang="en-NZ" sz="3600" dirty="0">
                <a:solidFill>
                  <a:schemeClr val="bg1"/>
                </a:solidFill>
              </a:rPr>
              <a:t>Not our own.</a:t>
            </a:r>
          </a:p>
          <a:p>
            <a:r>
              <a:rPr lang="en-NZ" sz="3600" dirty="0">
                <a:solidFill>
                  <a:schemeClr val="bg1"/>
                </a:solidFill>
              </a:rPr>
              <a:t>Not limited to our ability to control or command.</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41494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5220928"/>
          </a:xfrm>
        </p:spPr>
        <p:txBody>
          <a:bodyPr>
            <a:normAutofit/>
          </a:bodyPr>
          <a:lstStyle/>
          <a:p>
            <a:r>
              <a:rPr lang="en-NZ" sz="3600" dirty="0"/>
              <a:t>All Authority—</a:t>
            </a:r>
          </a:p>
          <a:p>
            <a:endParaRPr lang="en-NZ" sz="3600" dirty="0"/>
          </a:p>
          <a:p>
            <a:r>
              <a:rPr lang="en-NZ" sz="3600" dirty="0"/>
              <a:t>This power is beyond ourselves.</a:t>
            </a:r>
          </a:p>
          <a:p>
            <a:r>
              <a:rPr lang="en-NZ" sz="3600" dirty="0"/>
              <a:t>Not our own.</a:t>
            </a:r>
          </a:p>
          <a:p>
            <a:r>
              <a:rPr lang="en-NZ" sz="3600" dirty="0">
                <a:solidFill>
                  <a:schemeClr val="bg1"/>
                </a:solidFill>
              </a:rPr>
              <a:t>Not limited to our ability to control or command.</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426795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5220928"/>
          </a:xfrm>
        </p:spPr>
        <p:txBody>
          <a:bodyPr>
            <a:normAutofit/>
          </a:bodyPr>
          <a:lstStyle/>
          <a:p>
            <a:r>
              <a:rPr lang="en-NZ" sz="3600" dirty="0"/>
              <a:t>All Authority—</a:t>
            </a:r>
          </a:p>
          <a:p>
            <a:endParaRPr lang="en-NZ" sz="3600" dirty="0"/>
          </a:p>
          <a:p>
            <a:r>
              <a:rPr lang="en-NZ" sz="3600" dirty="0"/>
              <a:t>This power is beyond ourselves.</a:t>
            </a:r>
          </a:p>
          <a:p>
            <a:r>
              <a:rPr lang="en-NZ" sz="3600" dirty="0"/>
              <a:t>Not our own.</a:t>
            </a:r>
          </a:p>
          <a:p>
            <a:r>
              <a:rPr lang="en-NZ" sz="3600" dirty="0"/>
              <a:t>Not limited to anyone’s ability to control, or command.</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0911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In Heaven and on Earth—</a:t>
            </a:r>
          </a:p>
          <a:p>
            <a:endParaRPr lang="en-NZ" sz="3600" dirty="0"/>
          </a:p>
          <a:p>
            <a:r>
              <a:rPr lang="en-NZ" sz="3600" dirty="0">
                <a:solidFill>
                  <a:schemeClr val="bg1"/>
                </a:solidFill>
              </a:rPr>
              <a:t>There’s nowhere that Jesus doesn’t rule.</a:t>
            </a:r>
          </a:p>
          <a:p>
            <a:r>
              <a:rPr lang="en-NZ" sz="3600" dirty="0">
                <a:solidFill>
                  <a:schemeClr val="bg1"/>
                </a:solidFill>
              </a:rPr>
              <a:t>No one and nothing is beyond his reach</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95219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In Heaven and on Earth—</a:t>
            </a:r>
          </a:p>
          <a:p>
            <a:endParaRPr lang="en-NZ" sz="3600" dirty="0"/>
          </a:p>
          <a:p>
            <a:r>
              <a:rPr lang="en-NZ" sz="3600" dirty="0"/>
              <a:t>There’s nowhere that Jesus doesn’t rule.</a:t>
            </a:r>
          </a:p>
          <a:p>
            <a:r>
              <a:rPr lang="en-NZ" sz="3600" dirty="0">
                <a:solidFill>
                  <a:schemeClr val="bg1"/>
                </a:solidFill>
              </a:rPr>
              <a:t>No one and nothing is beyond his reach</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56089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In Heaven and on Earth—</a:t>
            </a:r>
          </a:p>
          <a:p>
            <a:endParaRPr lang="en-NZ" sz="3600" dirty="0"/>
          </a:p>
          <a:p>
            <a:r>
              <a:rPr lang="en-NZ" sz="3600" dirty="0"/>
              <a:t>There’s nowhere that Jesus doesn’t rule.</a:t>
            </a:r>
          </a:p>
          <a:p>
            <a:r>
              <a:rPr lang="en-NZ" sz="3600" dirty="0"/>
              <a:t>No one and nothing is beyond his reach.</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58565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Has been given to me—</a:t>
            </a:r>
          </a:p>
          <a:p>
            <a:endParaRPr lang="en-NZ" sz="3600" dirty="0"/>
          </a:p>
          <a:p>
            <a:r>
              <a:rPr lang="en-NZ" sz="3600" dirty="0">
                <a:solidFill>
                  <a:schemeClr val="bg1"/>
                </a:solidFill>
              </a:rPr>
              <a:t>The Son of God submitted to the will of the father to come and save us.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320767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Has been given to me—</a:t>
            </a:r>
          </a:p>
          <a:p>
            <a:endParaRPr lang="en-NZ" sz="3600" dirty="0"/>
          </a:p>
          <a:p>
            <a:r>
              <a:rPr lang="en-NZ" sz="3600" dirty="0"/>
              <a:t>The Son of God submitted to the will of the father to come and save us.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86420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0B7C8-D093-45E2-9C15-6CE2B82C795B}"/>
              </a:ext>
            </a:extLst>
          </p:cNvPr>
          <p:cNvSpPr>
            <a:spLocks noGrp="1"/>
          </p:cNvSpPr>
          <p:nvPr>
            <p:ph type="ctrTitle"/>
          </p:nvPr>
        </p:nvSpPr>
        <p:spPr>
          <a:xfrm>
            <a:off x="482601" y="643467"/>
            <a:ext cx="3465438" cy="1878507"/>
          </a:xfrm>
        </p:spPr>
        <p:txBody>
          <a:bodyPr vert="horz" lIns="91440" tIns="45720" rIns="91440" bIns="45720" rtlCol="0" anchor="b">
            <a:normAutofit/>
          </a:bodyPr>
          <a:lstStyle/>
          <a:p>
            <a:pPr marL="0" indent="0" algn="l" defTabSz="914400"/>
            <a:r>
              <a:rPr lang="en-US" sz="3800" dirty="0"/>
              <a:t>“Beyond Our Four Walls</a:t>
            </a:r>
            <a:r>
              <a:rPr lang="en-US" sz="3800" b="1" dirty="0"/>
              <a:t>”</a:t>
            </a:r>
            <a:br>
              <a:rPr lang="en-US" sz="3800" b="1" dirty="0"/>
            </a:br>
            <a:endParaRPr lang="en-US" sz="3800" dirty="0"/>
          </a:p>
        </p:txBody>
      </p:sp>
      <p:sp>
        <p:nvSpPr>
          <p:cNvPr id="3" name="Subtitle 2">
            <a:extLst>
              <a:ext uri="{FF2B5EF4-FFF2-40B4-BE49-F238E27FC236}">
                <a16:creationId xmlns:a16="http://schemas.microsoft.com/office/drawing/2014/main" id="{F9C91E38-E440-4BA1-B80F-DEE8731A4699}"/>
              </a:ext>
            </a:extLst>
          </p:cNvPr>
          <p:cNvSpPr>
            <a:spLocks noGrp="1"/>
          </p:cNvSpPr>
          <p:nvPr>
            <p:ph type="subTitle" idx="1"/>
          </p:nvPr>
        </p:nvSpPr>
        <p:spPr>
          <a:xfrm>
            <a:off x="2294408" y="2134221"/>
            <a:ext cx="3465438" cy="775494"/>
          </a:xfrm>
        </p:spPr>
        <p:txBody>
          <a:bodyPr vert="horz" lIns="91440" tIns="45720" rIns="91440" bIns="45720" rtlCol="0">
            <a:normAutofit/>
          </a:bodyPr>
          <a:lstStyle/>
          <a:p>
            <a:pPr algn="l" defTabSz="914400">
              <a:spcBef>
                <a:spcPts val="1000"/>
              </a:spcBef>
            </a:pPr>
            <a:r>
              <a:rPr lang="en-US" sz="4400" b="1" dirty="0"/>
              <a:t>Part 7. </a:t>
            </a:r>
          </a:p>
        </p:txBody>
      </p:sp>
      <p:sp>
        <p:nvSpPr>
          <p:cNvPr id="7" name="Title 1">
            <a:extLst>
              <a:ext uri="{FF2B5EF4-FFF2-40B4-BE49-F238E27FC236}">
                <a16:creationId xmlns:a16="http://schemas.microsoft.com/office/drawing/2014/main" id="{69B74B4F-EEAD-2870-924B-F88F1653BD3B}"/>
              </a:ext>
            </a:extLst>
          </p:cNvPr>
          <p:cNvSpPr txBox="1">
            <a:spLocks/>
          </p:cNvSpPr>
          <p:nvPr/>
        </p:nvSpPr>
        <p:spPr>
          <a:xfrm>
            <a:off x="3743804" y="789039"/>
            <a:ext cx="5397910" cy="263996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r>
              <a:rPr lang="en-US" sz="6000" dirty="0">
                <a:latin typeface="Amasis MT Pro Black" panose="02040A04050005020304" pitchFamily="18" charset="0"/>
              </a:rPr>
              <a:t>“Just Ask Them!</a:t>
            </a:r>
            <a:r>
              <a:rPr lang="en-NZ" sz="6000" b="1" dirty="0">
                <a:latin typeface="Amasis MT Pro Black" panose="02040A04050005020304" pitchFamily="18" charset="0"/>
              </a:rPr>
              <a:t>”</a:t>
            </a:r>
            <a:endParaRPr lang="en-NZ" sz="6000" dirty="0">
              <a:latin typeface="Amasis MT Pro Black" panose="02040A04050005020304" pitchFamily="18" charset="0"/>
            </a:endParaRPr>
          </a:p>
        </p:txBody>
      </p:sp>
      <p:pic>
        <p:nvPicPr>
          <p:cNvPr id="2054" name="Picture 6">
            <a:extLst>
              <a:ext uri="{FF2B5EF4-FFF2-40B4-BE49-F238E27FC236}">
                <a16:creationId xmlns:a16="http://schemas.microsoft.com/office/drawing/2014/main" id="{70CE6A3D-5C78-123C-64C3-44D6D4981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8" t="14600" r="6613"/>
          <a:stretch/>
        </p:blipFill>
        <p:spPr bwMode="auto">
          <a:xfrm>
            <a:off x="482601" y="3734421"/>
            <a:ext cx="8056716" cy="312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Therefore go—</a:t>
            </a:r>
          </a:p>
          <a:p>
            <a:endParaRPr lang="en-NZ" sz="3600" dirty="0"/>
          </a:p>
          <a:p>
            <a:r>
              <a:rPr lang="en-NZ" sz="3600" dirty="0">
                <a:solidFill>
                  <a:schemeClr val="bg1"/>
                </a:solidFill>
              </a:rPr>
              <a:t>Jesus went to the lost…</a:t>
            </a:r>
          </a:p>
          <a:p>
            <a:r>
              <a:rPr lang="en-NZ" sz="3600" dirty="0">
                <a:solidFill>
                  <a:schemeClr val="bg1"/>
                </a:solidFill>
              </a:rPr>
              <a:t>So must we.</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85300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Therefore go—</a:t>
            </a:r>
          </a:p>
          <a:p>
            <a:endParaRPr lang="en-NZ" sz="3600" dirty="0"/>
          </a:p>
          <a:p>
            <a:r>
              <a:rPr lang="en-NZ" sz="3600" dirty="0"/>
              <a:t>Jesus went to the lost…</a:t>
            </a:r>
          </a:p>
          <a:p>
            <a:r>
              <a:rPr lang="en-NZ" sz="3600" dirty="0">
                <a:solidFill>
                  <a:schemeClr val="bg1"/>
                </a:solidFill>
              </a:rPr>
              <a:t>So must we.</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1889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Therefore go—</a:t>
            </a:r>
          </a:p>
          <a:p>
            <a:endParaRPr lang="en-NZ" sz="3600" dirty="0"/>
          </a:p>
          <a:p>
            <a:r>
              <a:rPr lang="en-NZ" sz="3600" dirty="0"/>
              <a:t>Jesus went to </a:t>
            </a:r>
            <a:r>
              <a:rPr lang="en-NZ" sz="3600"/>
              <a:t>the lost.</a:t>
            </a:r>
            <a:endParaRPr lang="en-NZ" sz="3600" dirty="0"/>
          </a:p>
          <a:p>
            <a:r>
              <a:rPr lang="en-NZ" sz="3600" dirty="0"/>
              <a:t>So must we.</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240794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Make disciples—</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322671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Make disciples—</a:t>
            </a:r>
          </a:p>
          <a:p>
            <a:endParaRPr lang="en-NZ" sz="3600" dirty="0"/>
          </a:p>
          <a:p>
            <a:r>
              <a:rPr lang="en-NZ" sz="3600" dirty="0"/>
              <a:t>Disciples of Jesus…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6504"/>
            <a:ext cx="4588034" cy="3441026"/>
          </a:xfrm>
          <a:prstGeom prst="rect">
            <a:avLst/>
          </a:prstGeom>
        </p:spPr>
      </p:pic>
    </p:spTree>
    <p:extLst>
      <p:ext uri="{BB962C8B-B14F-4D97-AF65-F5344CB8AC3E}">
        <p14:creationId xmlns:p14="http://schemas.microsoft.com/office/powerpoint/2010/main" val="412167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3886200" cy="5220929"/>
          </a:xfrm>
        </p:spPr>
        <p:txBody>
          <a:bodyPr>
            <a:normAutofit/>
          </a:bodyPr>
          <a:lstStyle/>
          <a:p>
            <a:r>
              <a:rPr lang="en-NZ" sz="3600" dirty="0"/>
              <a:t>Make disciples—</a:t>
            </a:r>
          </a:p>
          <a:p>
            <a:endParaRPr lang="en-NZ" sz="3600" dirty="0"/>
          </a:p>
          <a:p>
            <a:r>
              <a:rPr lang="en-NZ" sz="3600" dirty="0"/>
              <a:t>Disciples of Jesus.</a:t>
            </a:r>
          </a:p>
          <a:p>
            <a:r>
              <a:rPr lang="en-NZ" sz="3600" dirty="0"/>
              <a:t>Not ours.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5686"/>
            <a:ext cx="4588034" cy="3441026"/>
          </a:xfrm>
          <a:prstGeom prst="rect">
            <a:avLst/>
          </a:prstGeom>
        </p:spPr>
      </p:pic>
      <p:pic>
        <p:nvPicPr>
          <p:cNvPr id="5122" name="Picture 2" descr="Norman Rockwell Proud Teacher Print THE SCHOLAR | eBay">
            <a:extLst>
              <a:ext uri="{FF2B5EF4-FFF2-40B4-BE49-F238E27FC236}">
                <a16:creationId xmlns:a16="http://schemas.microsoft.com/office/drawing/2014/main" id="{CC7B6343-DF3C-AAD3-5AE0-8BB276FAB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6" t="4118" r="11415" b="6075"/>
          <a:stretch/>
        </p:blipFill>
        <p:spPr bwMode="auto">
          <a:xfrm>
            <a:off x="6660933" y="3428999"/>
            <a:ext cx="2483067"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59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Make disciples—</a:t>
            </a:r>
          </a:p>
          <a:p>
            <a:endParaRPr lang="en-NZ" sz="3600" dirty="0"/>
          </a:p>
          <a:p>
            <a:r>
              <a:rPr lang="en-NZ" sz="3600" dirty="0"/>
              <a:t>Disciples of Jesus.</a:t>
            </a:r>
          </a:p>
          <a:p>
            <a:r>
              <a:rPr lang="en-NZ" sz="3600" dirty="0"/>
              <a:t>Not ours.</a:t>
            </a:r>
          </a:p>
          <a:p>
            <a:r>
              <a:rPr lang="en-NZ" sz="3300" dirty="0"/>
              <a:t>Matthew 10:25—It is enough for the disciple that he become like his teacher, and the slave like his master. </a:t>
            </a:r>
            <a:r>
              <a:rPr lang="en-NZ" sz="1500" dirty="0"/>
              <a:t>(NASB95)</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4" y="1106129"/>
            <a:ext cx="4588034" cy="3441026"/>
          </a:xfrm>
          <a:prstGeom prst="rect">
            <a:avLst/>
          </a:prstGeom>
        </p:spPr>
      </p:pic>
      <p:pic>
        <p:nvPicPr>
          <p:cNvPr id="4098" name="Picture 2" descr="Matthew 10: Jesus Calls the Twelve - LDS Scripture Teachings">
            <a:extLst>
              <a:ext uri="{FF2B5EF4-FFF2-40B4-BE49-F238E27FC236}">
                <a16:creationId xmlns:a16="http://schemas.microsoft.com/office/drawing/2014/main" id="{B1510A9E-8DB4-FEA9-01A3-8DE25EDE5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1" r="14103"/>
          <a:stretch/>
        </p:blipFill>
        <p:spPr bwMode="auto">
          <a:xfrm>
            <a:off x="-16033" y="3862038"/>
            <a:ext cx="4588034" cy="29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9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Baptising them—</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Tree>
    <p:extLst>
      <p:ext uri="{BB962C8B-B14F-4D97-AF65-F5344CB8AC3E}">
        <p14:creationId xmlns:p14="http://schemas.microsoft.com/office/powerpoint/2010/main" val="595492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Baptising them—</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pic>
        <p:nvPicPr>
          <p:cNvPr id="7170" name="Picture 2">
            <a:extLst>
              <a:ext uri="{FF2B5EF4-FFF2-40B4-BE49-F238E27FC236}">
                <a16:creationId xmlns:a16="http://schemas.microsoft.com/office/drawing/2014/main" id="{94CC7499-B552-D49E-62D9-D07FD1626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 y="3810000"/>
            <a:ext cx="914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6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Teaching them to obey—</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Tree>
    <p:extLst>
      <p:ext uri="{BB962C8B-B14F-4D97-AF65-F5344CB8AC3E}">
        <p14:creationId xmlns:p14="http://schemas.microsoft.com/office/powerpoint/2010/main" val="308621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9D4FEE9-A0CF-D9F8-54BD-E6ECF10D8B6A}"/>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34590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Teaching them to obey—</a:t>
            </a:r>
          </a:p>
          <a:p>
            <a:endParaRPr lang="en-NZ" sz="3600" dirty="0"/>
          </a:p>
          <a:p>
            <a:r>
              <a:rPr lang="en-NZ" sz="3600" dirty="0"/>
              <a:t>Creeds?</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Tree>
    <p:extLst>
      <p:ext uri="{BB962C8B-B14F-4D97-AF65-F5344CB8AC3E}">
        <p14:creationId xmlns:p14="http://schemas.microsoft.com/office/powerpoint/2010/main" val="50067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Teaching them to obey—</a:t>
            </a:r>
          </a:p>
          <a:p>
            <a:endParaRPr lang="en-NZ" sz="3600" dirty="0"/>
          </a:p>
          <a:p>
            <a:r>
              <a:rPr lang="en-NZ" sz="3600" dirty="0"/>
              <a:t>Creeds?</a:t>
            </a:r>
          </a:p>
          <a:p>
            <a:r>
              <a:rPr lang="en-NZ" sz="3600" dirty="0"/>
              <a:t>Traditions? (Bad)</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
        <p:nvSpPr>
          <p:cNvPr id="7" name="TextBox 6">
            <a:extLst>
              <a:ext uri="{FF2B5EF4-FFF2-40B4-BE49-F238E27FC236}">
                <a16:creationId xmlns:a16="http://schemas.microsoft.com/office/drawing/2014/main" id="{E1C7E522-313E-C2A1-614B-C9C64683C00D}"/>
              </a:ext>
            </a:extLst>
          </p:cNvPr>
          <p:cNvSpPr txBox="1"/>
          <p:nvPr/>
        </p:nvSpPr>
        <p:spPr>
          <a:xfrm>
            <a:off x="0" y="4572000"/>
            <a:ext cx="9144000" cy="2339102"/>
          </a:xfrm>
          <a:prstGeom prst="rect">
            <a:avLst/>
          </a:prstGeom>
          <a:noFill/>
        </p:spPr>
        <p:txBody>
          <a:bodyPr wrap="square">
            <a:spAutoFit/>
          </a:bodyPr>
          <a:lstStyle/>
          <a:p>
            <a:r>
              <a:rPr lang="en-NZ" sz="3200" spc="-100" dirty="0"/>
              <a:t>Colossians 2:8—See to it that no one takes you captive through philosophy and empty deception, according to the tradition of men, according to the elementary principles of the world, rather than according to Christ.</a:t>
            </a:r>
            <a:r>
              <a:rPr lang="en-NZ" dirty="0"/>
              <a:t> (NASB95)</a:t>
            </a:r>
          </a:p>
        </p:txBody>
      </p:sp>
    </p:spTree>
    <p:extLst>
      <p:ext uri="{BB962C8B-B14F-4D97-AF65-F5344CB8AC3E}">
        <p14:creationId xmlns:p14="http://schemas.microsoft.com/office/powerpoint/2010/main" val="1926702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a:bodyPr>
          <a:lstStyle/>
          <a:p>
            <a:r>
              <a:rPr lang="en-NZ" sz="3600" dirty="0"/>
              <a:t>Teaching them to obey—</a:t>
            </a:r>
          </a:p>
          <a:p>
            <a:endParaRPr lang="en-NZ" sz="3600" dirty="0"/>
          </a:p>
          <a:p>
            <a:r>
              <a:rPr lang="en-NZ" sz="3600" dirty="0"/>
              <a:t>Creeds?</a:t>
            </a:r>
          </a:p>
          <a:p>
            <a:r>
              <a:rPr lang="en-NZ" sz="3600" dirty="0"/>
              <a:t>Traditions? (Good)</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
        <p:nvSpPr>
          <p:cNvPr id="7" name="TextBox 6">
            <a:extLst>
              <a:ext uri="{FF2B5EF4-FFF2-40B4-BE49-F238E27FC236}">
                <a16:creationId xmlns:a16="http://schemas.microsoft.com/office/drawing/2014/main" id="{E1C7E522-313E-C2A1-614B-C9C64683C00D}"/>
              </a:ext>
            </a:extLst>
          </p:cNvPr>
          <p:cNvSpPr txBox="1"/>
          <p:nvPr/>
        </p:nvSpPr>
        <p:spPr>
          <a:xfrm>
            <a:off x="0" y="4572000"/>
            <a:ext cx="9144000" cy="1569660"/>
          </a:xfrm>
          <a:prstGeom prst="rect">
            <a:avLst/>
          </a:prstGeom>
          <a:noFill/>
        </p:spPr>
        <p:txBody>
          <a:bodyPr wrap="square">
            <a:spAutoFit/>
          </a:bodyPr>
          <a:lstStyle/>
          <a:p>
            <a:r>
              <a:rPr lang="en-NZ" sz="3200" spc="-100" dirty="0"/>
              <a:t>2 Thessalonians 2:15—So then, brethren, stand firm and hold to the traditions which you were taught, whether by word of mouth or by letter from us.</a:t>
            </a:r>
            <a:r>
              <a:rPr lang="en-NZ" dirty="0"/>
              <a:t> (NASB95)</a:t>
            </a:r>
          </a:p>
        </p:txBody>
      </p:sp>
    </p:spTree>
    <p:extLst>
      <p:ext uri="{BB962C8B-B14F-4D97-AF65-F5344CB8AC3E}">
        <p14:creationId xmlns:p14="http://schemas.microsoft.com/office/powerpoint/2010/main" val="409815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lnSpcReduction="10000"/>
          </a:bodyPr>
          <a:lstStyle/>
          <a:p>
            <a:r>
              <a:rPr lang="en-NZ" sz="4400" dirty="0"/>
              <a:t>As You Go…Confident!</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0"/>
            <a:ext cx="4514850" cy="5220929"/>
          </a:xfrm>
        </p:spPr>
        <p:txBody>
          <a:bodyPr>
            <a:normAutofit lnSpcReduction="10000"/>
          </a:bodyPr>
          <a:lstStyle/>
          <a:p>
            <a:r>
              <a:rPr lang="en-NZ" sz="3600" dirty="0"/>
              <a:t>Teaching them to obey—</a:t>
            </a:r>
          </a:p>
          <a:p>
            <a:endParaRPr lang="en-NZ" sz="3600" dirty="0"/>
          </a:p>
          <a:p>
            <a:r>
              <a:rPr lang="en-NZ" sz="3600" dirty="0"/>
              <a:t>Creeds?</a:t>
            </a:r>
          </a:p>
          <a:p>
            <a:r>
              <a:rPr lang="en-NZ" sz="3600" dirty="0"/>
              <a:t>Traditions?</a:t>
            </a:r>
          </a:p>
          <a:p>
            <a:r>
              <a:rPr lang="en-NZ" sz="3600" dirty="0"/>
              <a:t>Acts 20:27—For I did not shrink from declaring to you the </a:t>
            </a:r>
            <a:r>
              <a:rPr lang="en-NZ" sz="3600" u="sng" dirty="0"/>
              <a:t>whole purpose of God</a:t>
            </a:r>
            <a:r>
              <a:rPr lang="en-NZ" sz="3600" dirty="0"/>
              <a:t>. </a:t>
            </a:r>
            <a:r>
              <a:rPr lang="en-NZ" sz="1200" dirty="0"/>
              <a:t>(NASB95)</a:t>
            </a:r>
          </a:p>
          <a:p>
            <a:endParaRPr lang="en-NZ" sz="3600" dirty="0"/>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6" name="Content Placeholder 3">
            <a:extLst>
              <a:ext uri="{FF2B5EF4-FFF2-40B4-BE49-F238E27FC236}">
                <a16:creationId xmlns:a16="http://schemas.microsoft.com/office/drawing/2014/main" id="{98059827-15C3-F3FB-318A-DA14DFE8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974"/>
            <a:ext cx="4588034" cy="3441026"/>
          </a:xfrm>
          <a:prstGeom prst="rect">
            <a:avLst/>
          </a:prstGeom>
        </p:spPr>
      </p:pic>
    </p:spTree>
    <p:extLst>
      <p:ext uri="{BB962C8B-B14F-4D97-AF65-F5344CB8AC3E}">
        <p14:creationId xmlns:p14="http://schemas.microsoft.com/office/powerpoint/2010/main" val="116138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38EB8C-DCF7-7236-EE28-3964F770A7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36811" y="1825625"/>
            <a:ext cx="387087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4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38EB8C-DCF7-7236-EE28-3964F770A7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66271" y="1825625"/>
            <a:ext cx="1841417" cy="20699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C wall decals - Wall decal Yes, you can! | Ambiance-sticker.com">
            <a:extLst>
              <a:ext uri="{FF2B5EF4-FFF2-40B4-BE49-F238E27FC236}">
                <a16:creationId xmlns:a16="http://schemas.microsoft.com/office/drawing/2014/main" id="{2D35FD1B-65A2-D4C4-5B09-DEEACD4563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699"/>
          <a:stretch/>
        </p:blipFill>
        <p:spPr bwMode="auto">
          <a:xfrm>
            <a:off x="4815348" y="4084156"/>
            <a:ext cx="1231491" cy="2448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C wall decals - Wall decal Yes, you can! | Ambiance-sticker.com">
            <a:extLst>
              <a:ext uri="{FF2B5EF4-FFF2-40B4-BE49-F238E27FC236}">
                <a16:creationId xmlns:a16="http://schemas.microsoft.com/office/drawing/2014/main" id="{39581435-63C9-DF4C-C0EE-84E3A2F889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3085"/>
          <a:stretch/>
        </p:blipFill>
        <p:spPr bwMode="auto">
          <a:xfrm>
            <a:off x="4815348" y="4084156"/>
            <a:ext cx="2448232" cy="163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4539892"/>
          </a:xfrm>
        </p:spPr>
        <p:txBody>
          <a:bodyPr>
            <a:normAutofit/>
          </a:bodyPr>
          <a:lstStyle/>
          <a:p>
            <a:r>
              <a:rPr lang="en-NZ" sz="3600" dirty="0"/>
              <a:t>Gospel is put in the hands of mere mortals.</a:t>
            </a:r>
          </a:p>
          <a:p>
            <a:r>
              <a:rPr lang="en-NZ" sz="3600" dirty="0">
                <a:solidFill>
                  <a:schemeClr val="bg1"/>
                </a:solidFill>
              </a:rPr>
              <a:t>Expected to be ready.</a:t>
            </a:r>
          </a:p>
          <a:p>
            <a:r>
              <a:rPr lang="en-NZ" sz="3600" dirty="0">
                <a:solidFill>
                  <a:schemeClr val="bg1"/>
                </a:solidFill>
              </a:rPr>
              <a:t>Be ready.</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1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4539892"/>
          </a:xfrm>
        </p:spPr>
        <p:txBody>
          <a:bodyPr>
            <a:normAutofit/>
          </a:bodyPr>
          <a:lstStyle/>
          <a:p>
            <a:r>
              <a:rPr lang="en-NZ" sz="3600" dirty="0"/>
              <a:t>Gospel is put in the hands of mere mortals.</a:t>
            </a:r>
          </a:p>
          <a:p>
            <a:r>
              <a:rPr lang="en-NZ" sz="3600" dirty="0">
                <a:solidFill>
                  <a:schemeClr val="bg1"/>
                </a:solidFill>
              </a:rPr>
              <a:t>Expected to be ready.</a:t>
            </a:r>
          </a:p>
          <a:p>
            <a:r>
              <a:rPr lang="en-NZ" sz="3600" dirty="0">
                <a:solidFill>
                  <a:schemeClr val="bg1"/>
                </a:solidFill>
              </a:rPr>
              <a:t>Be ready.</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ripture Art | Bible verse art print, Scripture art, Bible inspiration">
            <a:extLst>
              <a:ext uri="{FF2B5EF4-FFF2-40B4-BE49-F238E27FC236}">
                <a16:creationId xmlns:a16="http://schemas.microsoft.com/office/drawing/2014/main" id="{F958FA99-CBC9-88C4-7773-D5998E5A9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3" t="8387" r="7640" b="23871"/>
          <a:stretch/>
        </p:blipFill>
        <p:spPr bwMode="auto">
          <a:xfrm>
            <a:off x="4629150" y="3423839"/>
            <a:ext cx="4513466" cy="34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2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4539892"/>
          </a:xfrm>
        </p:spPr>
        <p:txBody>
          <a:bodyPr>
            <a:normAutofit/>
          </a:bodyPr>
          <a:lstStyle/>
          <a:p>
            <a:r>
              <a:rPr lang="en-NZ" sz="3600" dirty="0"/>
              <a:t>Gospel is put in the hands of mere mortals.</a:t>
            </a:r>
          </a:p>
          <a:p>
            <a:r>
              <a:rPr lang="en-NZ" sz="3600" dirty="0"/>
              <a:t>Expected to be ready. So…</a:t>
            </a:r>
          </a:p>
          <a:p>
            <a:r>
              <a:rPr lang="en-NZ" sz="3600" dirty="0">
                <a:solidFill>
                  <a:schemeClr val="bg1"/>
                </a:solidFill>
              </a:rPr>
              <a:t>Be ready.</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2118518"/>
            <a:ext cx="4570616" cy="2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5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7C30-6130-142D-E583-E5CCD1F6400F}"/>
              </a:ext>
            </a:extLst>
          </p:cNvPr>
          <p:cNvSpPr>
            <a:spLocks noGrp="1"/>
          </p:cNvSpPr>
          <p:nvPr>
            <p:ph sz="half" idx="1"/>
          </p:nvPr>
        </p:nvSpPr>
        <p:spPr>
          <a:xfrm>
            <a:off x="628650" y="575187"/>
            <a:ext cx="7886700" cy="1061884"/>
          </a:xfrm>
        </p:spPr>
        <p:txBody>
          <a:bodyPr>
            <a:normAutofit/>
          </a:bodyPr>
          <a:lstStyle/>
          <a:p>
            <a:r>
              <a:rPr lang="en-NZ" sz="4400" dirty="0"/>
              <a:t>Guess who the Expert is…?</a:t>
            </a:r>
          </a:p>
        </p:txBody>
      </p:sp>
      <p:sp>
        <p:nvSpPr>
          <p:cNvPr id="4" name="Content Placeholder 3">
            <a:extLst>
              <a:ext uri="{FF2B5EF4-FFF2-40B4-BE49-F238E27FC236}">
                <a16:creationId xmlns:a16="http://schemas.microsoft.com/office/drawing/2014/main" id="{33E09301-2502-6165-9A51-489B3878526B}"/>
              </a:ext>
            </a:extLst>
          </p:cNvPr>
          <p:cNvSpPr>
            <a:spLocks noGrp="1"/>
          </p:cNvSpPr>
          <p:nvPr>
            <p:ph sz="half" idx="2"/>
          </p:nvPr>
        </p:nvSpPr>
        <p:spPr>
          <a:xfrm>
            <a:off x="4629150" y="1637071"/>
            <a:ext cx="3886200" cy="4539892"/>
          </a:xfrm>
        </p:spPr>
        <p:txBody>
          <a:bodyPr>
            <a:normAutofit/>
          </a:bodyPr>
          <a:lstStyle/>
          <a:p>
            <a:r>
              <a:rPr lang="en-NZ" sz="3600" dirty="0"/>
              <a:t>Gospel is put in the hands of mere mortals.</a:t>
            </a:r>
          </a:p>
          <a:p>
            <a:r>
              <a:rPr lang="en-NZ" sz="3600" dirty="0"/>
              <a:t>Expected to be ready.</a:t>
            </a:r>
          </a:p>
          <a:p>
            <a:r>
              <a:rPr lang="en-NZ" sz="3600" dirty="0"/>
              <a:t>Be ready.</a:t>
            </a:r>
          </a:p>
        </p:txBody>
      </p:sp>
      <p:sp>
        <p:nvSpPr>
          <p:cNvPr id="5" name="Content Placeholder 2">
            <a:extLst>
              <a:ext uri="{FF2B5EF4-FFF2-40B4-BE49-F238E27FC236}">
                <a16:creationId xmlns:a16="http://schemas.microsoft.com/office/drawing/2014/main" id="{731FDA16-7A7B-B928-16EE-AE05C79DBE3C}"/>
              </a:ext>
            </a:extLst>
          </p:cNvPr>
          <p:cNvSpPr txBox="1">
            <a:spLocks/>
          </p:cNvSpPr>
          <p:nvPr/>
        </p:nvSpPr>
        <p:spPr>
          <a:xfrm>
            <a:off x="0" y="1"/>
            <a:ext cx="9144000" cy="4094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2400" dirty="0"/>
              <a:t>Series: “Beyond Our Four Walls</a:t>
            </a:r>
            <a:r>
              <a:rPr lang="en-NZ" sz="2400" dirty="0"/>
              <a:t>” Part 7</a:t>
            </a:r>
            <a:r>
              <a:rPr lang="en-NZ" sz="2400" b="1" dirty="0"/>
              <a:t>. “Just Ask Them!” </a:t>
            </a:r>
            <a:endParaRPr lang="en-US" sz="2400" dirty="0"/>
          </a:p>
        </p:txBody>
      </p:sp>
      <p:pic>
        <p:nvPicPr>
          <p:cNvPr id="2" name="Picture 4">
            <a:extLst>
              <a:ext uri="{FF2B5EF4-FFF2-40B4-BE49-F238E27FC236}">
                <a16:creationId xmlns:a16="http://schemas.microsoft.com/office/drawing/2014/main" id="{84CD359C-8E08-AFC0-F46E-331DF9E2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1286053"/>
            <a:ext cx="4570616" cy="26209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Characters And Fruits of a Christian Life">
            <a:extLst>
              <a:ext uri="{FF2B5EF4-FFF2-40B4-BE49-F238E27FC236}">
                <a16:creationId xmlns:a16="http://schemas.microsoft.com/office/drawing/2014/main" id="{055C0B02-E920-5B18-00C3-7735E66B6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36" y="3922105"/>
            <a:ext cx="3186112" cy="29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06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1255</Words>
  <Application>Microsoft Office PowerPoint</Application>
  <PresentationFormat>On-screen Show (4:3)</PresentationFormat>
  <Paragraphs>173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Amasis MT Pro Black</vt:lpstr>
      <vt:lpstr>Arial</vt:lpstr>
      <vt:lpstr>Calibri</vt:lpstr>
      <vt:lpstr>Calibri Light</vt:lpstr>
      <vt:lpstr>Office Theme</vt:lpstr>
      <vt:lpstr>PowerPoint Presentation</vt:lpstr>
      <vt:lpstr>“Beyond Our Four Walls”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 of Christ</dc:creator>
  <cp:lastModifiedBy>HODGMAN, Geoff (BOSTSC)</cp:lastModifiedBy>
  <cp:revision>19</cp:revision>
  <dcterms:created xsi:type="dcterms:W3CDTF">2022-03-30T02:07:20Z</dcterms:created>
  <dcterms:modified xsi:type="dcterms:W3CDTF">2022-09-26T05:05:58Z</dcterms:modified>
</cp:coreProperties>
</file>