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398" r:id="rId3"/>
    <p:sldId id="296" r:id="rId4"/>
    <p:sldId id="392" r:id="rId5"/>
    <p:sldId id="425" r:id="rId6"/>
    <p:sldId id="426" r:id="rId7"/>
    <p:sldId id="297" r:id="rId8"/>
    <p:sldId id="439" r:id="rId9"/>
    <p:sldId id="440" r:id="rId10"/>
    <p:sldId id="441" r:id="rId11"/>
    <p:sldId id="298" r:id="rId12"/>
    <p:sldId id="299" r:id="rId13"/>
    <p:sldId id="429" r:id="rId14"/>
    <p:sldId id="393" r:id="rId15"/>
    <p:sldId id="300" r:id="rId16"/>
    <p:sldId id="430" r:id="rId17"/>
    <p:sldId id="301" r:id="rId18"/>
    <p:sldId id="442" r:id="rId19"/>
    <p:sldId id="443" r:id="rId20"/>
    <p:sldId id="449" r:id="rId21"/>
    <p:sldId id="450" r:id="rId22"/>
    <p:sldId id="448" r:id="rId23"/>
    <p:sldId id="444" r:id="rId24"/>
    <p:sldId id="451" r:id="rId25"/>
    <p:sldId id="445" r:id="rId26"/>
    <p:sldId id="452" r:id="rId27"/>
    <p:sldId id="446" r:id="rId28"/>
    <p:sldId id="447" r:id="rId29"/>
    <p:sldId id="453" r:id="rId30"/>
    <p:sldId id="303" r:id="rId31"/>
    <p:sldId id="394" r:id="rId32"/>
    <p:sldId id="304" r:id="rId33"/>
    <p:sldId id="431" r:id="rId34"/>
    <p:sldId id="432" r:id="rId35"/>
    <p:sldId id="433" r:id="rId36"/>
    <p:sldId id="434" r:id="rId37"/>
    <p:sldId id="455" r:id="rId38"/>
    <p:sldId id="454" r:id="rId39"/>
    <p:sldId id="306" r:id="rId40"/>
    <p:sldId id="456" r:id="rId41"/>
    <p:sldId id="457" r:id="rId42"/>
    <p:sldId id="307" r:id="rId43"/>
    <p:sldId id="395" r:id="rId44"/>
    <p:sldId id="308" r:id="rId45"/>
    <p:sldId id="461" r:id="rId46"/>
    <p:sldId id="458" r:id="rId47"/>
    <p:sldId id="462" r:id="rId48"/>
    <p:sldId id="459" r:id="rId49"/>
    <p:sldId id="463" r:id="rId50"/>
    <p:sldId id="464" r:id="rId51"/>
    <p:sldId id="460" r:id="rId52"/>
    <p:sldId id="465" r:id="rId53"/>
    <p:sldId id="466" r:id="rId54"/>
    <p:sldId id="310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2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8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4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6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2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5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3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4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3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356D6-0BEF-4D7A-9D66-FA159F6CA525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4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Series: Just Fix It! </a:t>
            </a:r>
            <a:r>
              <a:rPr lang="en-NZ" sz="4000" dirty="0"/>
              <a:t>(Part 2).</a:t>
            </a:r>
          </a:p>
          <a:p>
            <a:r>
              <a:rPr lang="en-NZ" sz="4000" dirty="0"/>
              <a:t>“Forewarned is Forearmed.”</a:t>
            </a:r>
            <a:endParaRPr lang="en-US" sz="4000" dirty="0"/>
          </a:p>
          <a:p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Wednesday 1 June2022</a:t>
            </a:r>
          </a:p>
          <a:p>
            <a:endParaRPr lang="en-NZ" sz="800" dirty="0"/>
          </a:p>
          <a:p>
            <a:r>
              <a:rPr lang="en-NZ" sz="3600" dirty="0"/>
              <a:t>Bible Class</a:t>
            </a:r>
          </a:p>
          <a:p>
            <a:endParaRPr lang="en-NZ" sz="800" dirty="0"/>
          </a:p>
          <a:p>
            <a:r>
              <a:rPr lang="en-NZ" sz="3600" dirty="0"/>
              <a:t>Broadcast from 42 Leslie Avenue, Auckland, Aotearoa/NZ.</a:t>
            </a:r>
          </a:p>
          <a:p>
            <a:r>
              <a:rPr lang="en-NZ" sz="3600" dirty="0"/>
              <a:t>www.morningsidechurchofchrist.org.nz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2675262F-4E10-4859-925F-BC4B311AC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" t="1" b="1311"/>
          <a:stretch/>
        </p:blipFill>
        <p:spPr>
          <a:xfrm>
            <a:off x="545910" y="2082396"/>
            <a:ext cx="5854890" cy="4318404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E969827-A5B7-E6B0-6E2E-A36AF21DFFF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7B6C771-FEE8-DAD0-E11F-CD39210BBE88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Self-righteousness?</a:t>
            </a:r>
          </a:p>
          <a:p>
            <a:r>
              <a:rPr lang="en-NZ" dirty="0"/>
              <a:t>What to do?</a:t>
            </a:r>
          </a:p>
        </p:txBody>
      </p:sp>
      <p:pic>
        <p:nvPicPr>
          <p:cNvPr id="6" name="Content Placeholder 11">
            <a:extLst>
              <a:ext uri="{FF2B5EF4-FFF2-40B4-BE49-F238E27FC236}">
                <a16:creationId xmlns:a16="http://schemas.microsoft.com/office/drawing/2014/main" id="{9DD0CB1A-74EC-3E47-C0FA-C425A053E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5" t="67500" b="13163"/>
          <a:stretch/>
        </p:blipFill>
        <p:spPr>
          <a:xfrm>
            <a:off x="777922" y="2727965"/>
            <a:ext cx="2197290" cy="2144286"/>
          </a:xfrm>
          <a:prstGeom prst="rect">
            <a:avLst/>
          </a:prstGeom>
        </p:spPr>
      </p:pic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5165AB6C-BB32-FF11-60C0-8D60A7155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5" t="67500" b="13163"/>
          <a:stretch/>
        </p:blipFill>
        <p:spPr>
          <a:xfrm>
            <a:off x="3971500" y="2727965"/>
            <a:ext cx="2197290" cy="2144286"/>
          </a:xfrm>
          <a:prstGeom prst="rect">
            <a:avLst/>
          </a:prstGeom>
        </p:spPr>
      </p:pic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C26E7F6A-326F-524B-94EC-4E5E5CD8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6" r="57544" b="35932"/>
          <a:stretch/>
        </p:blipFill>
        <p:spPr>
          <a:xfrm>
            <a:off x="566390" y="2852382"/>
            <a:ext cx="2477061" cy="2033517"/>
          </a:xfrm>
          <a:prstGeom prst="rect">
            <a:avLst/>
          </a:prstGeom>
        </p:spPr>
      </p:pic>
      <p:pic>
        <p:nvPicPr>
          <p:cNvPr id="11" name="Content Placeholder 11">
            <a:extLst>
              <a:ext uri="{FF2B5EF4-FFF2-40B4-BE49-F238E27FC236}">
                <a16:creationId xmlns:a16="http://schemas.microsoft.com/office/drawing/2014/main" id="{F273E653-4F19-3A39-2B15-149D2D1760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3" b="34372"/>
          <a:stretch/>
        </p:blipFill>
        <p:spPr>
          <a:xfrm>
            <a:off x="4217158" y="2082396"/>
            <a:ext cx="2183642" cy="28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5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B4CDB4E-07AB-4E91-B5BA-146F77332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730"/>
            <a:ext cx="5645426" cy="4234070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4183B31-239A-0757-684B-E2BEA28C47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ED3758F-92B9-1132-D304-C45AE007FE5C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Self-righteousness?</a:t>
            </a:r>
          </a:p>
          <a:p>
            <a:r>
              <a:rPr lang="en-NZ" dirty="0"/>
              <a:t>What to do?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94BFE-20A5-A84A-E3C8-3A0917ECBA1E}"/>
              </a:ext>
            </a:extLst>
          </p:cNvPr>
          <p:cNvSpPr txBox="1"/>
          <p:nvPr/>
        </p:nvSpPr>
        <p:spPr>
          <a:xfrm>
            <a:off x="5827593" y="2835462"/>
            <a:ext cx="2892473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2 Corinthians 5:21—</a:t>
            </a:r>
          </a:p>
          <a:p>
            <a:pPr algn="l"/>
            <a:r>
              <a:rPr lang="en-NZ" sz="2400" b="1" i="0" baseline="30000" dirty="0">
                <a:solidFill>
                  <a:srgbClr val="000000"/>
                </a:solidFill>
                <a:effectLst/>
                <a:latin typeface="system-ui"/>
              </a:rPr>
              <a:t>21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God made him who had no sin to be sin</a:t>
            </a:r>
            <a:r>
              <a:rPr lang="en-NZ" sz="2400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for us, so that in him we might become the righteousness of God. 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(NIV)</a:t>
            </a:r>
          </a:p>
        </p:txBody>
      </p:sp>
    </p:spTree>
    <p:extLst>
      <p:ext uri="{BB962C8B-B14F-4D97-AF65-F5344CB8AC3E}">
        <p14:creationId xmlns:p14="http://schemas.microsoft.com/office/powerpoint/2010/main" val="228362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4B3F04E-DF77-E770-8758-F2A88D63909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B5D091E-2ED1-CA63-3E45-DDDFEDB59B79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</p:txBody>
      </p:sp>
    </p:spTree>
    <p:extLst>
      <p:ext uri="{BB962C8B-B14F-4D97-AF65-F5344CB8AC3E}">
        <p14:creationId xmlns:p14="http://schemas.microsoft.com/office/powerpoint/2010/main" val="237553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4B3F04E-DF77-E770-8758-F2A88D63909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B5D091E-2ED1-CA63-3E45-DDDFEDB59B79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  <a:p>
            <a:r>
              <a:rPr lang="en-NZ" dirty="0"/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254201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94EC40F9-DE02-40A6-9A35-23C77D182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1" y="1732560"/>
            <a:ext cx="4988397" cy="485288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D7F18D-BF0F-4068-A445-04E5A7B5CFC7}"/>
              </a:ext>
            </a:extLst>
          </p:cNvPr>
          <p:cNvSpPr txBox="1">
            <a:spLocks/>
          </p:cNvSpPr>
          <p:nvPr/>
        </p:nvSpPr>
        <p:spPr>
          <a:xfrm>
            <a:off x="5184754" y="3149221"/>
            <a:ext cx="3600295" cy="3183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Angry words</a:t>
            </a:r>
          </a:p>
          <a:p>
            <a:pPr marL="0" indent="0">
              <a:buNone/>
            </a:pPr>
            <a:r>
              <a:rPr lang="en-NZ" dirty="0"/>
              <a:t>Oh, let them never</a:t>
            </a:r>
          </a:p>
          <a:p>
            <a:pPr marL="0" indent="0">
              <a:buNone/>
            </a:pPr>
            <a:r>
              <a:rPr lang="en-NZ" dirty="0"/>
              <a:t>From the tongue</a:t>
            </a:r>
          </a:p>
          <a:p>
            <a:pPr marL="0" indent="0">
              <a:buNone/>
            </a:pPr>
            <a:r>
              <a:rPr lang="en-NZ" dirty="0"/>
              <a:t>Unbridled slip…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8A90C0D-F200-609C-9212-84D733F7421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B3E085C-6478-53E3-9F53-5B08BC0C3E60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  <a:p>
            <a:r>
              <a:rPr lang="en-NZ" dirty="0"/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3709513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5D7E1A5E-11BF-4D8F-B71C-82B4C3584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" y="2420792"/>
            <a:ext cx="4476467" cy="3069577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E5249E6-F68C-7ABB-D7E4-878F450BEC1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17529AB-BF03-E2F1-6FFD-AE26F8022D9B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  <a:p>
            <a:r>
              <a:rPr lang="en-NZ" dirty="0"/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3935111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5D7E1A5E-11BF-4D8F-B71C-82B4C3584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" y="2420792"/>
            <a:ext cx="4476467" cy="3069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7E3808-328D-431E-87B8-C2674FAD7EBB}"/>
              </a:ext>
            </a:extLst>
          </p:cNvPr>
          <p:cNvSpPr txBox="1"/>
          <p:nvPr/>
        </p:nvSpPr>
        <p:spPr>
          <a:xfrm>
            <a:off x="5199798" y="2420792"/>
            <a:ext cx="353476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Proverbs 16:32—</a:t>
            </a:r>
          </a:p>
          <a:p>
            <a:pPr algn="l"/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32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He who is slow to anger is better than the mighty,</a:t>
            </a:r>
            <a:b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And he who rules his spirit, than he who captures a city.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E5249E6-F68C-7ABB-D7E4-878F450BEC1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17529AB-BF03-E2F1-6FFD-AE26F8022D9B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  <a:p>
            <a:r>
              <a:rPr lang="en-NZ" dirty="0"/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196520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E1E97CC-29E8-463E-B17A-C5205ED1C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" y="1906540"/>
            <a:ext cx="5182376" cy="4494260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633856F-5A75-D14B-B833-BD6406395C8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E6AEFEE-E93F-4F67-1AF0-1D6101E45AAE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  <a:p>
            <a:r>
              <a:rPr lang="en-NZ" dirty="0"/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217279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CA0EE1A1-E367-42DA-B6D9-3866B696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77"/>
          <a:stretch/>
        </p:blipFill>
        <p:spPr>
          <a:xfrm>
            <a:off x="72561" y="1839036"/>
            <a:ext cx="4437701" cy="4111388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2103E1B-328E-5AD1-5B4D-3226907EF7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06D1586-8853-848C-D720-A35E9F2F93C1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  <a:p>
            <a:r>
              <a:rPr lang="en-NZ" dirty="0"/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1646885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CA0EE1A1-E367-42DA-B6D9-3866B696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77"/>
          <a:stretch/>
        </p:blipFill>
        <p:spPr>
          <a:xfrm>
            <a:off x="72561" y="1839036"/>
            <a:ext cx="4437701" cy="411138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9C4599-981B-4B33-B58B-DEB7B4DB6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9" b="43667"/>
          <a:stretch/>
        </p:blipFill>
        <p:spPr>
          <a:xfrm>
            <a:off x="4572000" y="1839037"/>
            <a:ext cx="4405336" cy="808629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2103E1B-328E-5AD1-5B4D-3226907EF7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06D1586-8853-848C-D720-A35E9F2F93C1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  <a:p>
            <a:r>
              <a:rPr lang="en-NZ" dirty="0"/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375708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2D356-8BEE-7A22-00CE-A15E3FC30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4769" y="582956"/>
            <a:ext cx="3065480" cy="2107107"/>
          </a:xfrm>
        </p:spPr>
        <p:txBody>
          <a:bodyPr anchor="b">
            <a:normAutofit/>
          </a:bodyPr>
          <a:lstStyle/>
          <a:p>
            <a:r>
              <a:rPr lang="en-US" sz="4700" dirty="0"/>
              <a:t>Series: </a:t>
            </a:r>
            <a:br>
              <a:rPr lang="en-US" sz="4700" dirty="0"/>
            </a:br>
            <a:r>
              <a:rPr lang="en-US" sz="4700" dirty="0"/>
              <a:t>Just Fix It! </a:t>
            </a:r>
            <a:endParaRPr lang="en-NZ" sz="4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E9A78-3535-D392-A6A8-98DF8DBC5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4142" y="3111691"/>
            <a:ext cx="3166107" cy="2497540"/>
          </a:xfrm>
        </p:spPr>
        <p:txBody>
          <a:bodyPr anchor="t">
            <a:normAutofit/>
          </a:bodyPr>
          <a:lstStyle/>
          <a:p>
            <a:r>
              <a:rPr lang="en-NZ" sz="4000" dirty="0"/>
              <a:t>(Part 2).</a:t>
            </a:r>
          </a:p>
          <a:p>
            <a:r>
              <a:rPr lang="en-NZ" sz="4000" dirty="0"/>
              <a:t>“Forewarned is Forearmed.”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FBA6E0-413F-3DCF-1EEA-9A042230D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t="-11343" r="12909" b="11343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70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CA0EE1A1-E367-42DA-B6D9-3866B696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77"/>
          <a:stretch/>
        </p:blipFill>
        <p:spPr>
          <a:xfrm>
            <a:off x="72561" y="1839036"/>
            <a:ext cx="4437701" cy="411138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9C4599-981B-4B33-B58B-DEB7B4DB6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9" b="43667"/>
          <a:stretch/>
        </p:blipFill>
        <p:spPr>
          <a:xfrm>
            <a:off x="4572000" y="1839037"/>
            <a:ext cx="4405336" cy="808629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2103E1B-328E-5AD1-5B4D-3226907EF7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06D1586-8853-848C-D720-A35E9F2F93C1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  <a:p>
            <a:r>
              <a:rPr lang="en-NZ" dirty="0"/>
              <a:t>What to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0B9C6-C9BF-C52F-7A6C-C1115A7E674E}"/>
              </a:ext>
            </a:extLst>
          </p:cNvPr>
          <p:cNvSpPr txBox="1"/>
          <p:nvPr/>
        </p:nvSpPr>
        <p:spPr>
          <a:xfrm>
            <a:off x="4633740" y="2871507"/>
            <a:ext cx="40863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Proverbs 16:32—</a:t>
            </a:r>
          </a:p>
          <a:p>
            <a:pPr algn="l"/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32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He who is slow to anger is better than the mighty,</a:t>
            </a:r>
            <a:b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And he who rules his spirit, than he who captures a city.</a:t>
            </a:r>
          </a:p>
        </p:txBody>
      </p:sp>
    </p:spTree>
    <p:extLst>
      <p:ext uri="{BB962C8B-B14F-4D97-AF65-F5344CB8AC3E}">
        <p14:creationId xmlns:p14="http://schemas.microsoft.com/office/powerpoint/2010/main" val="2620026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CA0EE1A1-E367-42DA-B6D9-3866B696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77"/>
          <a:stretch/>
        </p:blipFill>
        <p:spPr>
          <a:xfrm>
            <a:off x="72561" y="1839036"/>
            <a:ext cx="4437701" cy="411138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9C4599-981B-4B33-B58B-DEB7B4DB6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9" b="43667"/>
          <a:stretch/>
        </p:blipFill>
        <p:spPr>
          <a:xfrm>
            <a:off x="4572000" y="1839037"/>
            <a:ext cx="4405336" cy="808629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2103E1B-328E-5AD1-5B4D-3226907EF7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06D1586-8853-848C-D720-A35E9F2F93C1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  <a:p>
            <a:r>
              <a:rPr lang="en-NZ" dirty="0"/>
              <a:t>What to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0B9C6-C9BF-C52F-7A6C-C1115A7E674E}"/>
              </a:ext>
            </a:extLst>
          </p:cNvPr>
          <p:cNvSpPr txBox="1"/>
          <p:nvPr/>
        </p:nvSpPr>
        <p:spPr>
          <a:xfrm>
            <a:off x="4633740" y="2926590"/>
            <a:ext cx="40863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Proverbs 19:11—</a:t>
            </a:r>
          </a:p>
          <a:p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A person’s insight gives him patience, and his virtue is to overlook an offense.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(CSB)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80020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CA0EE1A1-E367-42DA-B6D9-3866B696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77"/>
          <a:stretch/>
        </p:blipFill>
        <p:spPr>
          <a:xfrm>
            <a:off x="72561" y="1839036"/>
            <a:ext cx="4437701" cy="411138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9C4599-981B-4B33-B58B-DEB7B4DB6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9" b="43667"/>
          <a:stretch/>
        </p:blipFill>
        <p:spPr>
          <a:xfrm>
            <a:off x="4572000" y="1839037"/>
            <a:ext cx="4405336" cy="808629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2103E1B-328E-5AD1-5B4D-3226907EF7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06D1586-8853-848C-D720-A35E9F2F93C1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  <a:p>
            <a:r>
              <a:rPr lang="en-NZ" dirty="0"/>
              <a:t>What to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0B9C6-C9BF-C52F-7A6C-C1115A7E674E}"/>
              </a:ext>
            </a:extLst>
          </p:cNvPr>
          <p:cNvSpPr txBox="1"/>
          <p:nvPr/>
        </p:nvSpPr>
        <p:spPr>
          <a:xfrm>
            <a:off x="4633740" y="2831309"/>
            <a:ext cx="40863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Proverbs </a:t>
            </a:r>
            <a:r>
              <a:rPr lang="en-NZ" sz="2800" dirty="0">
                <a:solidFill>
                  <a:srgbClr val="000000"/>
                </a:solidFill>
                <a:latin typeface="system-ui"/>
              </a:rPr>
              <a:t>2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9:11—</a:t>
            </a:r>
            <a:br>
              <a:rPr lang="en-NZ" sz="2800" dirty="0"/>
            </a:b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A fool vents all his feelings, But a wise </a:t>
            </a:r>
            <a:r>
              <a:rPr lang="en-NZ" sz="2800" b="0" i="1" dirty="0">
                <a:solidFill>
                  <a:srgbClr val="000000"/>
                </a:solidFill>
                <a:effectLst/>
                <a:latin typeface="system-ui"/>
              </a:rPr>
              <a:t>man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 holds them back.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(NKJV)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57755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CA0EE1A1-E367-42DA-B6D9-3866B696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77"/>
          <a:stretch/>
        </p:blipFill>
        <p:spPr>
          <a:xfrm>
            <a:off x="72561" y="1839036"/>
            <a:ext cx="4437701" cy="411138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9C4599-981B-4B33-B58B-DEB7B4DB6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3" b="34571"/>
          <a:stretch/>
        </p:blipFill>
        <p:spPr>
          <a:xfrm>
            <a:off x="4571999" y="1839036"/>
            <a:ext cx="4405336" cy="781334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2103E1B-328E-5AD1-5B4D-3226907EF7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06D1586-8853-848C-D720-A35E9F2F93C1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  <a:p>
            <a:r>
              <a:rPr lang="en-NZ" dirty="0"/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2751327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CA0EE1A1-E367-42DA-B6D9-3866B696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77"/>
          <a:stretch/>
        </p:blipFill>
        <p:spPr>
          <a:xfrm>
            <a:off x="72561" y="1839036"/>
            <a:ext cx="4437701" cy="411138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9C4599-981B-4B33-B58B-DEB7B4DB6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3" b="34571"/>
          <a:stretch/>
        </p:blipFill>
        <p:spPr>
          <a:xfrm>
            <a:off x="4571999" y="1839036"/>
            <a:ext cx="4405336" cy="781334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2103E1B-328E-5AD1-5B4D-3226907EF7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06D1586-8853-848C-D720-A35E9F2F93C1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  <a:p>
            <a:r>
              <a:rPr lang="en-NZ" dirty="0"/>
              <a:t>What to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4FF3BF-3D63-68F8-2337-040FEE049538}"/>
              </a:ext>
            </a:extLst>
          </p:cNvPr>
          <p:cNvSpPr txBox="1"/>
          <p:nvPr/>
        </p:nvSpPr>
        <p:spPr>
          <a:xfrm>
            <a:off x="4571999" y="2841881"/>
            <a:ext cx="45720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James 1:19-20—</a:t>
            </a:r>
          </a:p>
          <a:p>
            <a:pPr algn="l"/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19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My dear brothers and sisters, take note of this: Everyone should be quick to listen, slow to speak and slow to become angry, </a:t>
            </a:r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20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because human anger does not produce the righteousness that God desires.</a:t>
            </a:r>
          </a:p>
        </p:txBody>
      </p:sp>
    </p:spTree>
    <p:extLst>
      <p:ext uri="{BB962C8B-B14F-4D97-AF65-F5344CB8AC3E}">
        <p14:creationId xmlns:p14="http://schemas.microsoft.com/office/powerpoint/2010/main" val="1436145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CA0EE1A1-E367-42DA-B6D9-3866B696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77"/>
          <a:stretch/>
        </p:blipFill>
        <p:spPr>
          <a:xfrm>
            <a:off x="72561" y="1839036"/>
            <a:ext cx="4437701" cy="411138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9C4599-981B-4B33-B58B-DEB7B4DB6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0" b="24917"/>
          <a:stretch/>
        </p:blipFill>
        <p:spPr>
          <a:xfrm>
            <a:off x="4633740" y="1839036"/>
            <a:ext cx="4405336" cy="829101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2103E1B-328E-5AD1-5B4D-3226907EF7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06D1586-8853-848C-D720-A35E9F2F93C1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  <a:p>
            <a:r>
              <a:rPr lang="en-NZ" dirty="0"/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1972874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CA0EE1A1-E367-42DA-B6D9-3866B696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77"/>
          <a:stretch/>
        </p:blipFill>
        <p:spPr>
          <a:xfrm>
            <a:off x="72561" y="1839036"/>
            <a:ext cx="4437701" cy="411138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9C4599-981B-4B33-B58B-DEB7B4DB6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0" b="24917"/>
          <a:stretch/>
        </p:blipFill>
        <p:spPr>
          <a:xfrm>
            <a:off x="4633740" y="1839036"/>
            <a:ext cx="4405336" cy="829101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2103E1B-328E-5AD1-5B4D-3226907EF7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06D1586-8853-848C-D720-A35E9F2F93C1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  <a:p>
            <a:r>
              <a:rPr lang="en-NZ" dirty="0"/>
              <a:t>What to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CC52D-F370-1BF1-8FBC-7C4FD80C6C20}"/>
              </a:ext>
            </a:extLst>
          </p:cNvPr>
          <p:cNvSpPr txBox="1"/>
          <p:nvPr/>
        </p:nvSpPr>
        <p:spPr>
          <a:xfrm>
            <a:off x="4633740" y="2758703"/>
            <a:ext cx="4291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James 4:1-2—</a:t>
            </a:r>
          </a:p>
          <a:p>
            <a:pPr algn="l"/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What is the source of quarrels and conflicts among you? Is not the source your pleasures that wage war in your members? </a:t>
            </a:r>
            <a:r>
              <a:rPr lang="en-NZ" sz="2400" b="1" i="0" baseline="30000" dirty="0">
                <a:solidFill>
                  <a:srgbClr val="000000"/>
                </a:solidFill>
                <a:effectLst/>
                <a:latin typeface="system-ui"/>
              </a:rPr>
              <a:t>2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You lust and do not have; </a:t>
            </a:r>
            <a:r>
              <a:rPr lang="en-NZ" sz="2400" b="0" i="1" dirty="0">
                <a:solidFill>
                  <a:srgbClr val="000000"/>
                </a:solidFill>
                <a:effectLst/>
                <a:latin typeface="system-ui"/>
              </a:rPr>
              <a:t>so</a:t>
            </a:r>
            <a:r>
              <a:rPr lang="en-NZ" sz="2400" b="0" dirty="0">
                <a:solidFill>
                  <a:srgbClr val="000000"/>
                </a:solidFill>
                <a:effectLst/>
                <a:latin typeface="system-ui"/>
              </a:rPr>
              <a:t> you 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commit murder. You are envious and cannot obtain; </a:t>
            </a:r>
            <a:r>
              <a:rPr lang="en-NZ" sz="2400" b="0" i="1" dirty="0">
                <a:solidFill>
                  <a:srgbClr val="000000"/>
                </a:solidFill>
                <a:effectLst/>
                <a:latin typeface="system-ui"/>
              </a:rPr>
              <a:t>so</a:t>
            </a:r>
            <a:r>
              <a:rPr lang="en-NZ" sz="2400" b="0" i="0" dirty="0">
                <a:solidFill>
                  <a:srgbClr val="000000"/>
                </a:solidFill>
                <a:effectLst/>
                <a:latin typeface="system-ui"/>
              </a:rPr>
              <a:t> you fight and quarrel. You do not have because you do not ask.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605602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CA0EE1A1-E367-42DA-B6D9-3866B696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77"/>
          <a:stretch/>
        </p:blipFill>
        <p:spPr>
          <a:xfrm>
            <a:off x="72561" y="1839036"/>
            <a:ext cx="4437701" cy="411138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9C4599-981B-4B33-B58B-DEB7B4DB6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00" b="16338"/>
          <a:stretch/>
        </p:blipFill>
        <p:spPr>
          <a:xfrm>
            <a:off x="4572000" y="1839036"/>
            <a:ext cx="4405336" cy="709684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2103E1B-328E-5AD1-5B4D-3226907EF7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06D1586-8853-848C-D720-A35E9F2F93C1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  <a:p>
            <a:r>
              <a:rPr lang="en-NZ" dirty="0"/>
              <a:t>What to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B35EA-2C84-6A1D-0324-1DD6A4774D77}"/>
              </a:ext>
            </a:extLst>
          </p:cNvPr>
          <p:cNvSpPr txBox="1"/>
          <p:nvPr/>
        </p:nvSpPr>
        <p:spPr>
          <a:xfrm>
            <a:off x="4572000" y="2782669"/>
            <a:ext cx="41480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Ephesians 4:26—</a:t>
            </a:r>
          </a:p>
          <a:p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Be ye angry, and sin not: let not the sun go down upon your wrath: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(KJV)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2706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CA0EE1A1-E367-42DA-B6D9-3866B696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77"/>
          <a:stretch/>
        </p:blipFill>
        <p:spPr>
          <a:xfrm>
            <a:off x="72561" y="1839036"/>
            <a:ext cx="4437701" cy="411138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9C4599-981B-4B33-B58B-DEB7B4DB6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44" b="5216"/>
          <a:stretch/>
        </p:blipFill>
        <p:spPr>
          <a:xfrm>
            <a:off x="4572000" y="1839036"/>
            <a:ext cx="4405336" cy="982640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2103E1B-328E-5AD1-5B4D-3226907EF7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06D1586-8853-848C-D720-A35E9F2F93C1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  <a:p>
            <a:r>
              <a:rPr lang="en-NZ" dirty="0"/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3211550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CA0EE1A1-E367-42DA-B6D9-3866B696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77"/>
          <a:stretch/>
        </p:blipFill>
        <p:spPr>
          <a:xfrm>
            <a:off x="72561" y="1839036"/>
            <a:ext cx="4437701" cy="411138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9C4599-981B-4B33-B58B-DEB7B4DB6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44" b="5216"/>
          <a:stretch/>
        </p:blipFill>
        <p:spPr>
          <a:xfrm>
            <a:off x="4572000" y="1839036"/>
            <a:ext cx="4405336" cy="982640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2103E1B-328E-5AD1-5B4D-3226907EF7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06D1586-8853-848C-D720-A35E9F2F93C1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Anger?</a:t>
            </a:r>
          </a:p>
          <a:p>
            <a:r>
              <a:rPr lang="en-NZ" dirty="0"/>
              <a:t>What to do?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059EA-DE62-3709-3369-6AF45FA3BE64}"/>
              </a:ext>
            </a:extLst>
          </p:cNvPr>
          <p:cNvSpPr txBox="1"/>
          <p:nvPr/>
        </p:nvSpPr>
        <p:spPr>
          <a:xfrm>
            <a:off x="4572000" y="2782669"/>
            <a:ext cx="4148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Ephesians 4:27—</a:t>
            </a:r>
          </a:p>
          <a:p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Do not give the devil an opportunity.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(NASB95)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1579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EA4AF88-3BEE-493E-97BF-6FD86CC4996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F69F1F6-CCF6-86F6-4FAE-5B00B26FAF4D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Self-righteousness?</a:t>
            </a:r>
          </a:p>
        </p:txBody>
      </p:sp>
    </p:spTree>
    <p:extLst>
      <p:ext uri="{BB962C8B-B14F-4D97-AF65-F5344CB8AC3E}">
        <p14:creationId xmlns:p14="http://schemas.microsoft.com/office/powerpoint/2010/main" val="2190939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998CB77-532F-E7A3-10B0-70DE416D21C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8FD4DF8-2824-BA25-2DD2-9ED0BA68919D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Money?</a:t>
            </a:r>
          </a:p>
        </p:txBody>
      </p:sp>
    </p:spTree>
    <p:extLst>
      <p:ext uri="{BB962C8B-B14F-4D97-AF65-F5344CB8AC3E}">
        <p14:creationId xmlns:p14="http://schemas.microsoft.com/office/powerpoint/2010/main" val="3142500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276E9D32-74E5-4DB6-B972-9D3067869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" y="1528549"/>
            <a:ext cx="4579433" cy="5296879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F1ADE5C-F82F-6EBF-6BC6-A462322CB7E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53FD54A-B34E-5F9E-96DC-ACB37127BADC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Money?</a:t>
            </a:r>
          </a:p>
          <a:p>
            <a:r>
              <a:rPr lang="en-NZ" dirty="0"/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2751495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FD860989-86A4-4ADE-80DE-1C6CD619F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" y="1853542"/>
            <a:ext cx="3985147" cy="4782176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45736E9-0C56-A440-D679-3B12876615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A639368-2282-78AD-77BA-8E1840473300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Money?</a:t>
            </a:r>
          </a:p>
          <a:p>
            <a:r>
              <a:rPr lang="en-NZ" dirty="0"/>
              <a:t>What to do?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3E9FF-FEA2-D5F2-E668-2AFFBF14035E}"/>
              </a:ext>
            </a:extLst>
          </p:cNvPr>
          <p:cNvSpPr txBox="1"/>
          <p:nvPr/>
        </p:nvSpPr>
        <p:spPr>
          <a:xfrm>
            <a:off x="4749422" y="2420792"/>
            <a:ext cx="39851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Not just your problem.</a:t>
            </a:r>
          </a:p>
          <a:p>
            <a:pPr algn="l"/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017684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FD860989-86A4-4ADE-80DE-1C6CD619F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" y="1853542"/>
            <a:ext cx="3985147" cy="4782176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45736E9-0C56-A440-D679-3B12876615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A639368-2282-78AD-77BA-8E1840473300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Money?</a:t>
            </a:r>
          </a:p>
          <a:p>
            <a:r>
              <a:rPr lang="en-NZ" dirty="0"/>
              <a:t>What to do?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3E9FF-FEA2-D5F2-E668-2AFFBF14035E}"/>
              </a:ext>
            </a:extLst>
          </p:cNvPr>
          <p:cNvSpPr txBox="1"/>
          <p:nvPr/>
        </p:nvSpPr>
        <p:spPr>
          <a:xfrm>
            <a:off x="4749422" y="2420792"/>
            <a:ext cx="39851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Not just your problem.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NZ" sz="2800" dirty="0">
                <a:solidFill>
                  <a:srgbClr val="000000"/>
                </a:solidFill>
                <a:latin typeface="system-ui"/>
              </a:rPr>
              <a:t>It pays to talk about it.</a:t>
            </a:r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926852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FD860989-86A4-4ADE-80DE-1C6CD619F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" y="1853542"/>
            <a:ext cx="3985147" cy="4782176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45736E9-0C56-A440-D679-3B12876615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A639368-2282-78AD-77BA-8E1840473300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Money?</a:t>
            </a:r>
          </a:p>
          <a:p>
            <a:r>
              <a:rPr lang="en-NZ" dirty="0"/>
              <a:t>What to do?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3E9FF-FEA2-D5F2-E668-2AFFBF14035E}"/>
              </a:ext>
            </a:extLst>
          </p:cNvPr>
          <p:cNvSpPr txBox="1"/>
          <p:nvPr/>
        </p:nvSpPr>
        <p:spPr>
          <a:xfrm>
            <a:off x="4749422" y="2420792"/>
            <a:ext cx="39851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Not just your problem.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NZ" sz="2800" dirty="0">
                <a:solidFill>
                  <a:srgbClr val="000000"/>
                </a:solidFill>
                <a:latin typeface="system-ui"/>
              </a:rPr>
              <a:t>It pays to talk about it.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Causes a multitude of stresses if not checked.</a:t>
            </a:r>
          </a:p>
          <a:p>
            <a:pPr algn="l"/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984580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FD860989-86A4-4ADE-80DE-1C6CD619F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" y="1853542"/>
            <a:ext cx="3985147" cy="4782176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45736E9-0C56-A440-D679-3B12876615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A639368-2282-78AD-77BA-8E1840473300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Money?</a:t>
            </a:r>
          </a:p>
          <a:p>
            <a:r>
              <a:rPr lang="en-NZ" dirty="0"/>
              <a:t>What to do?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3E9FF-FEA2-D5F2-E668-2AFFBF14035E}"/>
              </a:ext>
            </a:extLst>
          </p:cNvPr>
          <p:cNvSpPr txBox="1"/>
          <p:nvPr/>
        </p:nvSpPr>
        <p:spPr>
          <a:xfrm>
            <a:off x="4749422" y="2420792"/>
            <a:ext cx="39851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Not just your problem.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NZ" sz="2800" dirty="0">
                <a:solidFill>
                  <a:srgbClr val="000000"/>
                </a:solidFill>
                <a:latin typeface="system-ui"/>
              </a:rPr>
              <a:t>It pays to talk about it.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Causes a multitude of stresses if not checked.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NZ" sz="2800" dirty="0">
                <a:solidFill>
                  <a:srgbClr val="000000"/>
                </a:solidFill>
                <a:latin typeface="system-ui"/>
              </a:rPr>
              <a:t>Budgets are wise.</a:t>
            </a:r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85491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354B515-C785-E56D-526C-2C81306AB59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BA1A2E9-840D-477C-8F27-E4DC11E7D45C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Money?</a:t>
            </a:r>
          </a:p>
          <a:p>
            <a:r>
              <a:rPr lang="en-NZ" dirty="0"/>
              <a:t>What to do?</a:t>
            </a:r>
          </a:p>
        </p:txBody>
      </p:sp>
      <p:pic>
        <p:nvPicPr>
          <p:cNvPr id="1026" name="Picture 2" descr="Hebrews 13:5 - Bible verse - DailyVerses.net">
            <a:extLst>
              <a:ext uri="{FF2B5EF4-FFF2-40B4-BE49-F238E27FC236}">
                <a16:creationId xmlns:a16="http://schemas.microsoft.com/office/drawing/2014/main" id="{0A1B5BF2-360D-8123-6D5B-76B05A7E1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8"/>
          <a:stretch/>
        </p:blipFill>
        <p:spPr bwMode="auto">
          <a:xfrm>
            <a:off x="0" y="2397407"/>
            <a:ext cx="9144000" cy="44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93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354B515-C785-E56D-526C-2C81306AB59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BA1A2E9-840D-477C-8F27-E4DC11E7D45C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Money?</a:t>
            </a:r>
          </a:p>
          <a:p>
            <a:r>
              <a:rPr lang="en-NZ" dirty="0"/>
              <a:t>What to do?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E4FC9A-4630-5B60-4811-688E481A1919}"/>
              </a:ext>
            </a:extLst>
          </p:cNvPr>
          <p:cNvSpPr txBox="1"/>
          <p:nvPr/>
        </p:nvSpPr>
        <p:spPr>
          <a:xfrm>
            <a:off x="2756847" y="1840446"/>
            <a:ext cx="59777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NZ" sz="2800" dirty="0">
                <a:solidFill>
                  <a:srgbClr val="000000"/>
                </a:solidFill>
                <a:latin typeface="system-ui"/>
              </a:rPr>
              <a:t>Can be your worst enemy.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NZ" sz="2800" dirty="0">
                <a:solidFill>
                  <a:srgbClr val="000000"/>
                </a:solidFill>
                <a:latin typeface="system-ui"/>
              </a:rPr>
              <a:t>Satisfaction = Contentment.</a:t>
            </a:r>
          </a:p>
          <a:p>
            <a:pPr marL="514350" indent="-514350" algn="l">
              <a:buFont typeface="+mj-lt"/>
              <a:buAutoNum type="arabicPeriod"/>
            </a:pPr>
            <a:endParaRPr lang="en-NZ" sz="2800" dirty="0">
              <a:solidFill>
                <a:srgbClr val="000000"/>
              </a:solidFill>
              <a:latin typeface="system-ui"/>
            </a:endParaRPr>
          </a:p>
        </p:txBody>
      </p:sp>
      <p:pic>
        <p:nvPicPr>
          <p:cNvPr id="1026" name="Picture 2" descr="Hebrews 13:5 - Bible verse - DailyVerses.net">
            <a:extLst>
              <a:ext uri="{FF2B5EF4-FFF2-40B4-BE49-F238E27FC236}">
                <a16:creationId xmlns:a16="http://schemas.microsoft.com/office/drawing/2014/main" id="{0A1B5BF2-360D-8123-6D5B-76B05A7E1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8"/>
          <a:stretch/>
        </p:blipFill>
        <p:spPr bwMode="auto">
          <a:xfrm>
            <a:off x="0" y="2397407"/>
            <a:ext cx="9144000" cy="44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766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354B515-C785-E56D-526C-2C81306AB59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BA1A2E9-840D-477C-8F27-E4DC11E7D45C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Money?</a:t>
            </a:r>
          </a:p>
          <a:p>
            <a:r>
              <a:rPr lang="en-NZ" dirty="0"/>
              <a:t>What to do?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E4FC9A-4630-5B60-4811-688E481A1919}"/>
              </a:ext>
            </a:extLst>
          </p:cNvPr>
          <p:cNvSpPr txBox="1"/>
          <p:nvPr/>
        </p:nvSpPr>
        <p:spPr>
          <a:xfrm>
            <a:off x="2756847" y="1840446"/>
            <a:ext cx="5977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en-NZ" sz="2800" dirty="0">
                <a:solidFill>
                  <a:srgbClr val="000000"/>
                </a:solidFill>
                <a:latin typeface="system-ui"/>
              </a:rPr>
              <a:t>Satisfaction = Contentment.</a:t>
            </a:r>
          </a:p>
        </p:txBody>
      </p:sp>
      <p:pic>
        <p:nvPicPr>
          <p:cNvPr id="1026" name="Picture 2" descr="Hebrews 13:5 - Bible verse - DailyVerses.net">
            <a:extLst>
              <a:ext uri="{FF2B5EF4-FFF2-40B4-BE49-F238E27FC236}">
                <a16:creationId xmlns:a16="http://schemas.microsoft.com/office/drawing/2014/main" id="{0A1B5BF2-360D-8123-6D5B-76B05A7E1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8"/>
          <a:stretch/>
        </p:blipFill>
        <p:spPr bwMode="auto">
          <a:xfrm>
            <a:off x="0" y="2397407"/>
            <a:ext cx="9144000" cy="44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864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20EBCFA-B2F4-23C7-EAE6-2117B055726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DBC92B6-D15E-00A0-1626-590093CDF2C2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Money?</a:t>
            </a:r>
          </a:p>
          <a:p>
            <a:r>
              <a:rPr lang="en-NZ" dirty="0"/>
              <a:t>What to do?</a:t>
            </a:r>
          </a:p>
        </p:txBody>
      </p:sp>
      <p:pic>
        <p:nvPicPr>
          <p:cNvPr id="2054" name="Picture 6" descr="Verse Of The Day – Philippians 4:19 – The Glance">
            <a:extLst>
              <a:ext uri="{FF2B5EF4-FFF2-40B4-BE49-F238E27FC236}">
                <a16:creationId xmlns:a16="http://schemas.microsoft.com/office/drawing/2014/main" id="{0804D462-A438-AE0F-B8FE-2F315C3D7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r="10092"/>
          <a:stretch/>
        </p:blipFill>
        <p:spPr bwMode="auto">
          <a:xfrm>
            <a:off x="106864" y="1881131"/>
            <a:ext cx="4693083" cy="33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0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B4A5A91-BA13-0CC7-1DA7-B60989D6CB35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Self-righteousness?</a:t>
            </a:r>
          </a:p>
          <a:p>
            <a:r>
              <a:rPr lang="en-NZ" dirty="0"/>
              <a:t>What to do?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95BB9CD-88FC-5940-6BA0-B51A221067C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36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20EBCFA-B2F4-23C7-EAE6-2117B055726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DBC92B6-D15E-00A0-1626-590093CDF2C2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Money?</a:t>
            </a:r>
          </a:p>
          <a:p>
            <a:r>
              <a:rPr lang="en-NZ" dirty="0"/>
              <a:t>What to do?</a:t>
            </a:r>
          </a:p>
        </p:txBody>
      </p:sp>
      <p:pic>
        <p:nvPicPr>
          <p:cNvPr id="2054" name="Picture 6" descr="Verse Of The Day – Philippians 4:19 – The Glance">
            <a:extLst>
              <a:ext uri="{FF2B5EF4-FFF2-40B4-BE49-F238E27FC236}">
                <a16:creationId xmlns:a16="http://schemas.microsoft.com/office/drawing/2014/main" id="{0804D462-A438-AE0F-B8FE-2F315C3D7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r="10092"/>
          <a:stretch/>
        </p:blipFill>
        <p:spPr bwMode="auto">
          <a:xfrm>
            <a:off x="106864" y="1881131"/>
            <a:ext cx="4693083" cy="33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5F14A4-0487-55FE-3738-289D1A82632C}"/>
              </a:ext>
            </a:extLst>
          </p:cNvPr>
          <p:cNvSpPr txBox="1"/>
          <p:nvPr/>
        </p:nvSpPr>
        <p:spPr>
          <a:xfrm>
            <a:off x="220112" y="5288339"/>
            <a:ext cx="51707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1 Timothy 6:8—</a:t>
            </a:r>
          </a:p>
          <a:p>
            <a:pPr algn="l"/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If we have food and covering, with these we shall be content.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72756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20EBCFA-B2F4-23C7-EAE6-2117B055726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DBC92B6-D15E-00A0-1626-590093CDF2C2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Money?</a:t>
            </a:r>
          </a:p>
          <a:p>
            <a:r>
              <a:rPr lang="en-NZ" dirty="0"/>
              <a:t>What to do?</a:t>
            </a:r>
          </a:p>
        </p:txBody>
      </p:sp>
      <p:pic>
        <p:nvPicPr>
          <p:cNvPr id="2050" name="Picture 2" descr="FIVE 'P's FOR PERPETUAL THANKS – Philippians 4:19 » Bethany Bible Church">
            <a:extLst>
              <a:ext uri="{FF2B5EF4-FFF2-40B4-BE49-F238E27FC236}">
                <a16:creationId xmlns:a16="http://schemas.microsoft.com/office/drawing/2014/main" id="{F40D815D-E580-2A46-A556-93FA1B31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43" y="3429000"/>
            <a:ext cx="4098393" cy="32425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4" name="Picture 6" descr="Verse Of The Day – Philippians 4:19 – The Glance">
            <a:extLst>
              <a:ext uri="{FF2B5EF4-FFF2-40B4-BE49-F238E27FC236}">
                <a16:creationId xmlns:a16="http://schemas.microsoft.com/office/drawing/2014/main" id="{0804D462-A438-AE0F-B8FE-2F315C3D7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r="10092"/>
          <a:stretch/>
        </p:blipFill>
        <p:spPr bwMode="auto">
          <a:xfrm>
            <a:off x="106864" y="1881131"/>
            <a:ext cx="4693083" cy="33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5F14A4-0487-55FE-3738-289D1A82632C}"/>
              </a:ext>
            </a:extLst>
          </p:cNvPr>
          <p:cNvSpPr txBox="1"/>
          <p:nvPr/>
        </p:nvSpPr>
        <p:spPr>
          <a:xfrm>
            <a:off x="220112" y="5288339"/>
            <a:ext cx="51707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1 Timothy 6:8—</a:t>
            </a:r>
          </a:p>
          <a:p>
            <a:pPr algn="l"/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If we have food and covering, with these we shall be content.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4104710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1CBDE703-FD1A-FEFC-03F8-1540780ED41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479D2C4-9C8E-5DF7-53AA-D9E154038B7C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</a:t>
            </a:r>
          </a:p>
          <a:p>
            <a:pPr marL="0" indent="0">
              <a:buNone/>
            </a:pPr>
            <a:r>
              <a:rPr lang="en-NZ" sz="3600" dirty="0"/>
              <a:t>Temptation?</a:t>
            </a:r>
          </a:p>
        </p:txBody>
      </p:sp>
    </p:spTree>
    <p:extLst>
      <p:ext uri="{BB962C8B-B14F-4D97-AF65-F5344CB8AC3E}">
        <p14:creationId xmlns:p14="http://schemas.microsoft.com/office/powerpoint/2010/main" val="3717844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8C8F5EF-EDC5-420D-8903-B0CA13F25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0" y="1910688"/>
            <a:ext cx="8070041" cy="4926840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886EBD4-4AC3-7E75-C3E3-C5F66352D2E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4EC2875-86C7-0D6F-DC1B-2A1F02C41275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</a:t>
            </a:r>
          </a:p>
          <a:p>
            <a:pPr marL="0" indent="0">
              <a:buNone/>
            </a:pPr>
            <a:r>
              <a:rPr lang="en-NZ" sz="3600" dirty="0"/>
              <a:t>Temptation?</a:t>
            </a:r>
          </a:p>
        </p:txBody>
      </p:sp>
    </p:spTree>
    <p:extLst>
      <p:ext uri="{BB962C8B-B14F-4D97-AF65-F5344CB8AC3E}">
        <p14:creationId xmlns:p14="http://schemas.microsoft.com/office/powerpoint/2010/main" val="3470732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1B10543-81B0-EAB3-85ED-2A8F2589D54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Series: Just Fix It! </a:t>
            </a:r>
            <a:r>
              <a:rPr lang="en-NZ" sz="280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DFC6980-1915-B253-0A80-9EC17F8168CC}"/>
              </a:ext>
            </a:extLst>
          </p:cNvPr>
          <p:cNvSpPr txBox="1">
            <a:spLocks/>
          </p:cNvSpPr>
          <p:nvPr/>
        </p:nvSpPr>
        <p:spPr>
          <a:xfrm>
            <a:off x="423934" y="747453"/>
            <a:ext cx="3558700" cy="6110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</a:t>
            </a:r>
          </a:p>
          <a:p>
            <a:pPr marL="0" indent="0">
              <a:buNone/>
            </a:pPr>
            <a:r>
              <a:rPr lang="en-NZ" sz="3600" dirty="0"/>
              <a:t>Temptation?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045B130-FB6B-565A-6751-071C985EB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r="2302"/>
          <a:stretch/>
        </p:blipFill>
        <p:spPr>
          <a:xfrm>
            <a:off x="3983776" y="436728"/>
            <a:ext cx="5159081" cy="642127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7428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1B10543-81B0-EAB3-85ED-2A8F2589D54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Series: Just Fix It! </a:t>
            </a:r>
            <a:r>
              <a:rPr lang="en-NZ" sz="280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DFC6980-1915-B253-0A80-9EC17F8168CC}"/>
              </a:ext>
            </a:extLst>
          </p:cNvPr>
          <p:cNvSpPr txBox="1">
            <a:spLocks/>
          </p:cNvSpPr>
          <p:nvPr/>
        </p:nvSpPr>
        <p:spPr>
          <a:xfrm>
            <a:off x="423934" y="747453"/>
            <a:ext cx="3558700" cy="6110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</a:t>
            </a:r>
          </a:p>
          <a:p>
            <a:pPr marL="0" indent="0">
              <a:buNone/>
            </a:pPr>
            <a:r>
              <a:rPr lang="en-NZ" sz="3600" dirty="0"/>
              <a:t>Temptation?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Matthew 4:3—</a:t>
            </a:r>
          </a:p>
          <a:p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 the tempter came and said to Him, “If You are the Son of God, command that these stones become bread.”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045B130-FB6B-565A-6751-071C985EB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r="2302"/>
          <a:stretch/>
        </p:blipFill>
        <p:spPr>
          <a:xfrm>
            <a:off x="3983776" y="436728"/>
            <a:ext cx="5159081" cy="642127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8245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1B10543-81B0-EAB3-85ED-2A8F2589D54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Series: Just Fix It! </a:t>
            </a:r>
            <a:r>
              <a:rPr lang="en-NZ" sz="280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DFC6980-1915-B253-0A80-9EC17F8168CC}"/>
              </a:ext>
            </a:extLst>
          </p:cNvPr>
          <p:cNvSpPr txBox="1">
            <a:spLocks/>
          </p:cNvSpPr>
          <p:nvPr/>
        </p:nvSpPr>
        <p:spPr>
          <a:xfrm>
            <a:off x="423934" y="747453"/>
            <a:ext cx="3558700" cy="6110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</a:t>
            </a:r>
          </a:p>
          <a:p>
            <a:pPr marL="0" indent="0">
              <a:buNone/>
            </a:pPr>
            <a:r>
              <a:rPr lang="en-NZ" sz="3600" dirty="0"/>
              <a:t>Temptation?</a:t>
            </a:r>
          </a:p>
          <a:p>
            <a:r>
              <a:rPr lang="en-NZ" dirty="0"/>
              <a:t>What to do?</a:t>
            </a:r>
          </a:p>
          <a:p>
            <a:endParaRPr lang="en-NZ" dirty="0"/>
          </a:p>
          <a:p>
            <a:r>
              <a:rPr lang="en-NZ" dirty="0">
                <a:solidFill>
                  <a:schemeClr val="bg1"/>
                </a:solidFill>
              </a:rPr>
              <a:t>Matthew 4:4</a:t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He answered, “It is written: </a:t>
            </a:r>
            <a:r>
              <a:rPr lang="en-NZ" b="1" i="0" dirty="0">
                <a:solidFill>
                  <a:schemeClr val="bg1"/>
                </a:solidFill>
                <a:effectLst/>
                <a:latin typeface="system-ui"/>
              </a:rPr>
              <a:t>Man must not live on bread alone but on every word that comes from the mouth of God.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”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system-ui"/>
              </a:rPr>
              <a:t>(CSB)</a:t>
            </a:r>
          </a:p>
          <a:p>
            <a:r>
              <a:rPr lang="en-NZ" sz="1400" dirty="0">
                <a:solidFill>
                  <a:schemeClr val="bg1"/>
                </a:solidFill>
                <a:latin typeface="system-ui"/>
              </a:rPr>
              <a:t>(Deut.8:3)</a:t>
            </a:r>
            <a:endParaRPr lang="en-NZ" sz="1400" dirty="0">
              <a:solidFill>
                <a:schemeClr val="bg1"/>
              </a:solidFill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045B130-FB6B-565A-6751-071C985EB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r="2302"/>
          <a:stretch/>
        </p:blipFill>
        <p:spPr>
          <a:xfrm>
            <a:off x="3983776" y="436728"/>
            <a:ext cx="5159081" cy="642127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4920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1B10543-81B0-EAB3-85ED-2A8F2589D54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Series: Just Fix It! </a:t>
            </a:r>
            <a:r>
              <a:rPr lang="en-NZ" sz="280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DFC6980-1915-B253-0A80-9EC17F8168CC}"/>
              </a:ext>
            </a:extLst>
          </p:cNvPr>
          <p:cNvSpPr txBox="1">
            <a:spLocks/>
          </p:cNvSpPr>
          <p:nvPr/>
        </p:nvSpPr>
        <p:spPr>
          <a:xfrm>
            <a:off x="423934" y="747453"/>
            <a:ext cx="3558700" cy="6110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</a:t>
            </a:r>
          </a:p>
          <a:p>
            <a:pPr marL="0" indent="0">
              <a:buNone/>
            </a:pPr>
            <a:r>
              <a:rPr lang="en-NZ" sz="3600" dirty="0"/>
              <a:t>Temptation?</a:t>
            </a:r>
          </a:p>
          <a:p>
            <a:r>
              <a:rPr lang="en-NZ" dirty="0"/>
              <a:t>What to do?</a:t>
            </a:r>
          </a:p>
          <a:p>
            <a:endParaRPr lang="en-NZ" dirty="0"/>
          </a:p>
          <a:p>
            <a:r>
              <a:rPr lang="en-NZ" dirty="0"/>
              <a:t>Matthew 4:4</a:t>
            </a:r>
            <a:br>
              <a:rPr lang="en-NZ" dirty="0"/>
            </a:b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He answered, “It is written: </a:t>
            </a:r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Man must not live on bread alone but on every word that comes from the mouth of God.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” 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(CSB)</a:t>
            </a:r>
          </a:p>
          <a:p>
            <a:r>
              <a:rPr lang="en-NZ" sz="1400" dirty="0">
                <a:solidFill>
                  <a:srgbClr val="000000"/>
                </a:solidFill>
                <a:latin typeface="system-ui"/>
              </a:rPr>
              <a:t>(Deut.8:3)</a:t>
            </a:r>
            <a:endParaRPr lang="en-NZ" sz="1400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045B130-FB6B-565A-6751-071C985EB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r="2302"/>
          <a:stretch/>
        </p:blipFill>
        <p:spPr>
          <a:xfrm>
            <a:off x="3983776" y="436728"/>
            <a:ext cx="5159081" cy="642127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0129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1B10543-81B0-EAB3-85ED-2A8F2589D54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Series: Just Fix It! </a:t>
            </a:r>
            <a:r>
              <a:rPr lang="en-NZ" sz="280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DFC6980-1915-B253-0A80-9EC17F8168CC}"/>
              </a:ext>
            </a:extLst>
          </p:cNvPr>
          <p:cNvSpPr txBox="1">
            <a:spLocks/>
          </p:cNvSpPr>
          <p:nvPr/>
        </p:nvSpPr>
        <p:spPr>
          <a:xfrm>
            <a:off x="423934" y="747453"/>
            <a:ext cx="3558700" cy="6110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</a:t>
            </a:r>
          </a:p>
          <a:p>
            <a:pPr marL="0" indent="0">
              <a:buNone/>
            </a:pPr>
            <a:r>
              <a:rPr lang="en-NZ" sz="3600" dirty="0"/>
              <a:t>Temptation?</a:t>
            </a:r>
          </a:p>
          <a:p>
            <a:endParaRPr lang="en-NZ" dirty="0"/>
          </a:p>
          <a:p>
            <a:r>
              <a:rPr lang="en-NZ" dirty="0"/>
              <a:t>Matthew 4:6—</a:t>
            </a:r>
            <a:br>
              <a:rPr lang="en-NZ" dirty="0"/>
            </a:b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 said to him, “If you are the Son of God, throw yourself down. For it is written:</a:t>
            </a:r>
          </a:p>
          <a:p>
            <a:pPr algn="l"/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He will give his angels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orders concerning you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,</a:t>
            </a:r>
            <a:br>
              <a:rPr lang="en-NZ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 </a:t>
            </a:r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they will support you with their hands</a:t>
            </a:r>
            <a:br>
              <a:rPr lang="en-NZ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so that you will not strike your foot against a stone.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(CSB)</a:t>
            </a:r>
          </a:p>
          <a:p>
            <a:r>
              <a:rPr lang="en-NZ" sz="1200" dirty="0">
                <a:solidFill>
                  <a:srgbClr val="000000"/>
                </a:solidFill>
                <a:latin typeface="system-ui"/>
              </a:rPr>
              <a:t>(Psalm 9111-12)</a:t>
            </a:r>
            <a:endParaRPr lang="en-NZ" sz="1200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045B130-FB6B-565A-6751-071C985EB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r="2302"/>
          <a:stretch/>
        </p:blipFill>
        <p:spPr>
          <a:xfrm>
            <a:off x="3983776" y="436728"/>
            <a:ext cx="5159081" cy="642127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501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1B10543-81B0-EAB3-85ED-2A8F2589D54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Series: Just Fix It! </a:t>
            </a:r>
            <a:r>
              <a:rPr lang="en-NZ" sz="280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DFC6980-1915-B253-0A80-9EC17F8168CC}"/>
              </a:ext>
            </a:extLst>
          </p:cNvPr>
          <p:cNvSpPr txBox="1">
            <a:spLocks/>
          </p:cNvSpPr>
          <p:nvPr/>
        </p:nvSpPr>
        <p:spPr>
          <a:xfrm>
            <a:off x="423934" y="747453"/>
            <a:ext cx="3558700" cy="6110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</a:t>
            </a:r>
          </a:p>
          <a:p>
            <a:pPr marL="0" indent="0">
              <a:buNone/>
            </a:pPr>
            <a:r>
              <a:rPr lang="en-NZ" sz="3600" dirty="0"/>
              <a:t>Temptation?</a:t>
            </a:r>
          </a:p>
          <a:p>
            <a:r>
              <a:rPr lang="en-NZ" dirty="0"/>
              <a:t>What to do?</a:t>
            </a:r>
          </a:p>
          <a:p>
            <a:endParaRPr lang="en-NZ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045B130-FB6B-565A-6751-071C985EB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r="2302"/>
          <a:stretch/>
        </p:blipFill>
        <p:spPr>
          <a:xfrm>
            <a:off x="3983776" y="436728"/>
            <a:ext cx="5159081" cy="642127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783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A3653C92-2CDD-4A54-9875-DA1380B4F1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8927" b="-16"/>
          <a:stretch/>
        </p:blipFill>
        <p:spPr>
          <a:xfrm>
            <a:off x="341194" y="2415654"/>
            <a:ext cx="1472781" cy="4135902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B4A5A91-BA13-0CC7-1DA7-B60989D6CB35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Self-righteousness?</a:t>
            </a:r>
          </a:p>
          <a:p>
            <a:r>
              <a:rPr lang="en-NZ" dirty="0"/>
              <a:t>What to do?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FE800CCA-3818-B6CF-7353-A6B759DFBC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63"/>
          <a:stretch/>
        </p:blipFill>
        <p:spPr>
          <a:xfrm>
            <a:off x="341194" y="2415654"/>
            <a:ext cx="6988831" cy="242930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98AC4-CC35-80DD-F5A0-FA8A2AEEF74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65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1B10543-81B0-EAB3-85ED-2A8F2589D54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Series: Just Fix It! </a:t>
            </a:r>
            <a:r>
              <a:rPr lang="en-NZ" sz="280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DFC6980-1915-B253-0A80-9EC17F8168CC}"/>
              </a:ext>
            </a:extLst>
          </p:cNvPr>
          <p:cNvSpPr txBox="1">
            <a:spLocks/>
          </p:cNvSpPr>
          <p:nvPr/>
        </p:nvSpPr>
        <p:spPr>
          <a:xfrm>
            <a:off x="423934" y="747453"/>
            <a:ext cx="3558700" cy="6110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</a:t>
            </a:r>
          </a:p>
          <a:p>
            <a:pPr marL="0" indent="0">
              <a:buNone/>
            </a:pPr>
            <a:r>
              <a:rPr lang="en-NZ" sz="3600" dirty="0"/>
              <a:t>Temptation?</a:t>
            </a:r>
          </a:p>
          <a:p>
            <a:r>
              <a:rPr lang="en-NZ" dirty="0"/>
              <a:t>What to do?</a:t>
            </a:r>
          </a:p>
          <a:p>
            <a:endParaRPr lang="en-NZ" dirty="0"/>
          </a:p>
          <a:p>
            <a:r>
              <a:rPr lang="en-NZ" dirty="0"/>
              <a:t>Matthew 4:7—</a:t>
            </a:r>
            <a:br>
              <a:rPr lang="en-NZ" dirty="0"/>
            </a:b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Jesus told him, “It is also written: </a:t>
            </a:r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Do not test the Lord your God.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”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(CSB)</a:t>
            </a:r>
          </a:p>
          <a:p>
            <a:r>
              <a:rPr lang="en-NZ" sz="1200" dirty="0">
                <a:solidFill>
                  <a:srgbClr val="000000"/>
                </a:solidFill>
                <a:latin typeface="system-ui"/>
              </a:rPr>
              <a:t>(Deuteronomy 6:16)</a:t>
            </a:r>
            <a:endParaRPr lang="en-NZ" sz="1200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045B130-FB6B-565A-6751-071C985EB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r="2302"/>
          <a:stretch/>
        </p:blipFill>
        <p:spPr>
          <a:xfrm>
            <a:off x="3983776" y="436728"/>
            <a:ext cx="5159081" cy="642127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971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1B10543-81B0-EAB3-85ED-2A8F2589D54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Series: Just Fix It! </a:t>
            </a:r>
            <a:r>
              <a:rPr lang="en-NZ" sz="280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DFC6980-1915-B253-0A80-9EC17F8168CC}"/>
              </a:ext>
            </a:extLst>
          </p:cNvPr>
          <p:cNvSpPr txBox="1">
            <a:spLocks/>
          </p:cNvSpPr>
          <p:nvPr/>
        </p:nvSpPr>
        <p:spPr>
          <a:xfrm>
            <a:off x="423934" y="747453"/>
            <a:ext cx="3558700" cy="6110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</a:t>
            </a:r>
          </a:p>
          <a:p>
            <a:pPr marL="0" indent="0">
              <a:buNone/>
            </a:pPr>
            <a:r>
              <a:rPr lang="en-NZ" sz="3600" dirty="0"/>
              <a:t>Temptation?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Matthew 4:9—</a:t>
            </a:r>
            <a:br>
              <a:rPr lang="en-NZ" dirty="0"/>
            </a:b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And he said to him, “I will give you all these things if you will fall down and worship me.”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(CSB)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045B130-FB6B-565A-6751-071C985EB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r="2302"/>
          <a:stretch/>
        </p:blipFill>
        <p:spPr>
          <a:xfrm>
            <a:off x="3983776" y="436728"/>
            <a:ext cx="5159081" cy="642127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80000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1B10543-81B0-EAB3-85ED-2A8F2589D54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Series: Just Fix It! </a:t>
            </a:r>
            <a:r>
              <a:rPr lang="en-NZ" sz="280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DFC6980-1915-B253-0A80-9EC17F8168CC}"/>
              </a:ext>
            </a:extLst>
          </p:cNvPr>
          <p:cNvSpPr txBox="1">
            <a:spLocks/>
          </p:cNvSpPr>
          <p:nvPr/>
        </p:nvSpPr>
        <p:spPr>
          <a:xfrm>
            <a:off x="423934" y="747453"/>
            <a:ext cx="3558700" cy="6110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</a:t>
            </a:r>
          </a:p>
          <a:p>
            <a:pPr marL="0" indent="0">
              <a:buNone/>
            </a:pPr>
            <a:r>
              <a:rPr lang="en-NZ" sz="3600" dirty="0"/>
              <a:t>Temptation?</a:t>
            </a:r>
          </a:p>
          <a:p>
            <a:r>
              <a:rPr lang="en-NZ" dirty="0"/>
              <a:t>What to do?</a:t>
            </a:r>
          </a:p>
          <a:p>
            <a:endParaRPr lang="en-NZ" dirty="0"/>
          </a:p>
          <a:p>
            <a:r>
              <a:rPr lang="en-NZ" dirty="0">
                <a:solidFill>
                  <a:schemeClr val="bg1"/>
                </a:solidFill>
              </a:rPr>
              <a:t>Matthew 4:10—</a:t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Then Jesus told him, “Go away, Satan! For it is written: </a:t>
            </a:r>
            <a:r>
              <a:rPr lang="en-NZ" b="1" i="0" dirty="0">
                <a:solidFill>
                  <a:schemeClr val="bg1"/>
                </a:solidFill>
                <a:effectLst/>
                <a:latin typeface="system-ui"/>
              </a:rPr>
              <a:t>Worship the Lord your God, and serve only him.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”</a:t>
            </a:r>
            <a:r>
              <a:rPr lang="en-NZ" sz="1200" b="0" i="0" dirty="0">
                <a:solidFill>
                  <a:schemeClr val="bg1"/>
                </a:solidFill>
                <a:effectLst/>
                <a:latin typeface="system-ui"/>
              </a:rPr>
              <a:t>(CSB)</a:t>
            </a:r>
          </a:p>
          <a:p>
            <a:r>
              <a:rPr lang="en-NZ" sz="1200" dirty="0">
                <a:solidFill>
                  <a:schemeClr val="bg1"/>
                </a:solidFill>
                <a:latin typeface="system-ui"/>
              </a:rPr>
              <a:t>(Deuteronomy 6:13)</a:t>
            </a:r>
            <a:endParaRPr lang="en-NZ" sz="1200" dirty="0">
              <a:solidFill>
                <a:schemeClr val="bg1"/>
              </a:solidFill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045B130-FB6B-565A-6751-071C985EB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r="2302"/>
          <a:stretch/>
        </p:blipFill>
        <p:spPr>
          <a:xfrm>
            <a:off x="3983776" y="436728"/>
            <a:ext cx="5159081" cy="642127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53757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1B10543-81B0-EAB3-85ED-2A8F2589D54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Series: Just Fix It! </a:t>
            </a:r>
            <a:r>
              <a:rPr lang="en-NZ" sz="280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DFC6980-1915-B253-0A80-9EC17F8168CC}"/>
              </a:ext>
            </a:extLst>
          </p:cNvPr>
          <p:cNvSpPr txBox="1">
            <a:spLocks/>
          </p:cNvSpPr>
          <p:nvPr/>
        </p:nvSpPr>
        <p:spPr>
          <a:xfrm>
            <a:off x="423934" y="747453"/>
            <a:ext cx="3558700" cy="6110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</a:t>
            </a:r>
          </a:p>
          <a:p>
            <a:pPr marL="0" indent="0">
              <a:buNone/>
            </a:pPr>
            <a:r>
              <a:rPr lang="en-NZ" sz="3600" dirty="0"/>
              <a:t>Temptation?</a:t>
            </a:r>
          </a:p>
          <a:p>
            <a:r>
              <a:rPr lang="en-NZ" dirty="0"/>
              <a:t>What to do?</a:t>
            </a:r>
          </a:p>
          <a:p>
            <a:endParaRPr lang="en-NZ" dirty="0"/>
          </a:p>
          <a:p>
            <a:r>
              <a:rPr lang="en-NZ" dirty="0"/>
              <a:t>Matthew 4:10—</a:t>
            </a:r>
            <a:br>
              <a:rPr lang="en-NZ" dirty="0"/>
            </a:b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Then Jesus told him, “Go away, Satan! For it is written: </a:t>
            </a:r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Worship the Lord your God, and serve only him.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”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(CSB)</a:t>
            </a:r>
          </a:p>
          <a:p>
            <a:r>
              <a:rPr lang="en-NZ" sz="1200" dirty="0">
                <a:solidFill>
                  <a:srgbClr val="000000"/>
                </a:solidFill>
                <a:latin typeface="system-ui"/>
              </a:rPr>
              <a:t>(Deuteronomy 6:13)</a:t>
            </a:r>
            <a:endParaRPr lang="en-NZ" sz="1200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045B130-FB6B-565A-6751-071C985EB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r="2302"/>
          <a:stretch/>
        </p:blipFill>
        <p:spPr>
          <a:xfrm>
            <a:off x="3983776" y="436728"/>
            <a:ext cx="5159081" cy="642127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80452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9B4A525-DF6B-4024-AFB5-12429E7BC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5" b="15182"/>
          <a:stretch/>
        </p:blipFill>
        <p:spPr>
          <a:xfrm>
            <a:off x="1293125" y="2389355"/>
            <a:ext cx="6557749" cy="4322170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45ED354-626F-8C23-DB26-E9E33A0097A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DE1601D-DEE9-263E-7D6F-FA772ACAAB52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</a:t>
            </a:r>
          </a:p>
          <a:p>
            <a:pPr marL="0" indent="0">
              <a:buNone/>
            </a:pPr>
            <a:r>
              <a:rPr lang="en-NZ" sz="3600" dirty="0"/>
              <a:t>Temptation?</a:t>
            </a:r>
          </a:p>
          <a:p>
            <a:r>
              <a:rPr lang="en-NZ" dirty="0"/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3323846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 Corinthians 10:13 Inspirational Images">
            <a:extLst>
              <a:ext uri="{FF2B5EF4-FFF2-40B4-BE49-F238E27FC236}">
                <a16:creationId xmlns:a16="http://schemas.microsoft.com/office/drawing/2014/main" id="{E954DDDE-033A-416A-A7FD-224C3C89B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1"/>
          <a:stretch/>
        </p:blipFill>
        <p:spPr bwMode="auto">
          <a:xfrm>
            <a:off x="866861" y="1323833"/>
            <a:ext cx="7410278" cy="515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95B7E26-DA0D-8EC5-7A11-878C33F0021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5B8AB1F-103E-64BD-BA76-2F7512A4A3E8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Temptation?</a:t>
            </a:r>
          </a:p>
          <a:p>
            <a:r>
              <a:rPr lang="en-NZ" dirty="0"/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161066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A3653C92-2CDD-4A54-9875-DA1380B4F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2415654"/>
            <a:ext cx="6988831" cy="4135902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B4A5A91-BA13-0CC7-1DA7-B60989D6CB35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Self-righteousness?</a:t>
            </a:r>
          </a:p>
          <a:p>
            <a:r>
              <a:rPr lang="en-NZ" dirty="0"/>
              <a:t>What to do?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FE800CCA-3818-B6CF-7353-A6B759DFBC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63"/>
          <a:stretch/>
        </p:blipFill>
        <p:spPr>
          <a:xfrm>
            <a:off x="341194" y="2415654"/>
            <a:ext cx="6988831" cy="242930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35F23-D948-4104-150D-DCB0F023FB6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3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2675262F-4E10-4859-925F-BC4B311AC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34"/>
          <a:stretch/>
        </p:blipFill>
        <p:spPr>
          <a:xfrm>
            <a:off x="566390" y="2082396"/>
            <a:ext cx="5834410" cy="619861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7B6C771-FEE8-DAD0-E11F-CD39210BBE88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Self-righteousness?</a:t>
            </a:r>
          </a:p>
          <a:p>
            <a:r>
              <a:rPr lang="en-NZ" dirty="0"/>
              <a:t>What to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80F255-BE97-3A95-D527-346EFADACA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1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2675262F-4E10-4859-925F-BC4B311AC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" t="1" b="1311"/>
          <a:stretch/>
        </p:blipFill>
        <p:spPr>
          <a:xfrm>
            <a:off x="545910" y="2082396"/>
            <a:ext cx="5854890" cy="4318404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E969827-A5B7-E6B0-6E2E-A36AF21DFFF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7B6C771-FEE8-DAD0-E11F-CD39210BBE88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Self-righteousness?</a:t>
            </a:r>
          </a:p>
          <a:p>
            <a:r>
              <a:rPr lang="en-NZ" dirty="0"/>
              <a:t>What to do?</a:t>
            </a:r>
          </a:p>
        </p:txBody>
      </p:sp>
      <p:pic>
        <p:nvPicPr>
          <p:cNvPr id="6" name="Content Placeholder 11">
            <a:extLst>
              <a:ext uri="{FF2B5EF4-FFF2-40B4-BE49-F238E27FC236}">
                <a16:creationId xmlns:a16="http://schemas.microsoft.com/office/drawing/2014/main" id="{9DD0CB1A-74EC-3E47-C0FA-C425A053E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5" t="67500" b="13163"/>
          <a:stretch/>
        </p:blipFill>
        <p:spPr>
          <a:xfrm>
            <a:off x="777922" y="2727965"/>
            <a:ext cx="2197290" cy="2144286"/>
          </a:xfrm>
          <a:prstGeom prst="rect">
            <a:avLst/>
          </a:prstGeom>
        </p:spPr>
      </p:pic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5165AB6C-BB32-FF11-60C0-8D60A7155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5" t="67500" b="13163"/>
          <a:stretch/>
        </p:blipFill>
        <p:spPr>
          <a:xfrm>
            <a:off x="3971500" y="2727965"/>
            <a:ext cx="2197290" cy="21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6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2675262F-4E10-4859-925F-BC4B311AC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" t="1" b="1311"/>
          <a:stretch/>
        </p:blipFill>
        <p:spPr>
          <a:xfrm>
            <a:off x="545910" y="2082396"/>
            <a:ext cx="5854890" cy="4318404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E969827-A5B7-E6B0-6E2E-A36AF21DFFF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 </a:t>
            </a:r>
            <a:r>
              <a:rPr lang="en-NZ" sz="2800" dirty="0">
                <a:solidFill>
                  <a:schemeClr val="bg1"/>
                </a:solidFill>
              </a:rPr>
              <a:t>(Part 2). “Forewarned is Forearmed.”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7B6C771-FEE8-DAD0-E11F-CD39210BBE88}"/>
              </a:ext>
            </a:extLst>
          </p:cNvPr>
          <p:cNvSpPr txBox="1">
            <a:spLocks/>
          </p:cNvSpPr>
          <p:nvPr/>
        </p:nvSpPr>
        <p:spPr>
          <a:xfrm>
            <a:off x="423933" y="747453"/>
            <a:ext cx="8296985" cy="56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dirty="0"/>
              <a:t>Problem with Self-righteousness?</a:t>
            </a:r>
          </a:p>
          <a:p>
            <a:r>
              <a:rPr lang="en-NZ" dirty="0"/>
              <a:t>What to do?</a:t>
            </a:r>
          </a:p>
        </p:txBody>
      </p:sp>
      <p:pic>
        <p:nvPicPr>
          <p:cNvPr id="6" name="Content Placeholder 11">
            <a:extLst>
              <a:ext uri="{FF2B5EF4-FFF2-40B4-BE49-F238E27FC236}">
                <a16:creationId xmlns:a16="http://schemas.microsoft.com/office/drawing/2014/main" id="{9DD0CB1A-74EC-3E47-C0FA-C425A053E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5" t="67500" b="13163"/>
          <a:stretch/>
        </p:blipFill>
        <p:spPr>
          <a:xfrm>
            <a:off x="777922" y="2727965"/>
            <a:ext cx="2197290" cy="2144286"/>
          </a:xfrm>
          <a:prstGeom prst="rect">
            <a:avLst/>
          </a:prstGeom>
        </p:spPr>
      </p:pic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5165AB6C-BB32-FF11-60C0-8D60A7155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5" t="67500" b="13163"/>
          <a:stretch/>
        </p:blipFill>
        <p:spPr>
          <a:xfrm>
            <a:off x="3971500" y="2727965"/>
            <a:ext cx="2197290" cy="2144286"/>
          </a:xfrm>
          <a:prstGeom prst="rect">
            <a:avLst/>
          </a:prstGeom>
        </p:spPr>
      </p:pic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C26E7F6A-326F-524B-94EC-4E5E5CD8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6" r="57544" b="35932"/>
          <a:stretch/>
        </p:blipFill>
        <p:spPr>
          <a:xfrm>
            <a:off x="566390" y="2852382"/>
            <a:ext cx="2477061" cy="203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61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1527</TotalTime>
  <Words>1962</Words>
  <Application>Microsoft Office PowerPoint</Application>
  <PresentationFormat>On-screen Show (4:3)</PresentationFormat>
  <Paragraphs>243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system-ui</vt:lpstr>
      <vt:lpstr>Office Theme</vt:lpstr>
      <vt:lpstr>PowerPoint Presentation</vt:lpstr>
      <vt:lpstr>Series:  Just Fix It!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Fix It!</dc:title>
  <dc:creator>Morningside Church</dc:creator>
  <cp:lastModifiedBy>Morningside Church of Christ</cp:lastModifiedBy>
  <cp:revision>28</cp:revision>
  <dcterms:created xsi:type="dcterms:W3CDTF">2016-06-19T02:47:19Z</dcterms:created>
  <dcterms:modified xsi:type="dcterms:W3CDTF">2022-06-01T06:16:13Z</dcterms:modified>
</cp:coreProperties>
</file>