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7" r:id="rId2"/>
    <p:sldId id="552" r:id="rId3"/>
    <p:sldId id="558" r:id="rId4"/>
    <p:sldId id="565" r:id="rId5"/>
    <p:sldId id="553" r:id="rId6"/>
    <p:sldId id="559" r:id="rId7"/>
    <p:sldId id="554" r:id="rId8"/>
    <p:sldId id="562" r:id="rId9"/>
    <p:sldId id="563" r:id="rId10"/>
    <p:sldId id="564" r:id="rId11"/>
    <p:sldId id="555" r:id="rId12"/>
    <p:sldId id="556" r:id="rId13"/>
    <p:sldId id="557" r:id="rId14"/>
    <p:sldId id="560" r:id="rId15"/>
    <p:sldId id="5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077AF-EC1F-4A68-A000-27A33E351A88}" type="datetimeFigureOut">
              <a:rPr lang="en-NZ" smtClean="0"/>
              <a:t>29/09/2022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05527-3156-4D4A-A2E1-E9EE02AF1960}" type="slidenum">
              <a:rPr lang="en-NZ" smtClean="0"/>
              <a:t>‹#›</a:t>
            </a:fld>
            <a:endParaRPr lang="en-NZ"/>
          </a:p>
        </p:txBody>
      </p:sp>
    </p:spTree>
    <p:extLst>
      <p:ext uri="{BB962C8B-B14F-4D97-AF65-F5344CB8AC3E}">
        <p14:creationId xmlns:p14="http://schemas.microsoft.com/office/powerpoint/2010/main" val="388173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29/09/2022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29/09/2022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29/09/2022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29/09/2022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8A2D0-E5AB-45EE-A72A-981CAE4573F2}" type="datetimeFigureOut">
              <a:rPr lang="en-NZ" smtClean="0"/>
              <a:t>29/09/2022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CC8A2D0-E5AB-45EE-A72A-981CAE4573F2}" type="datetimeFigureOut">
              <a:rPr lang="en-NZ" smtClean="0"/>
              <a:t>29/09/2022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CC8A2D0-E5AB-45EE-A72A-981CAE4573F2}" type="datetimeFigureOut">
              <a:rPr lang="en-NZ" smtClean="0"/>
              <a:t>29/09/2022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CC8A2D0-E5AB-45EE-A72A-981CAE4573F2}" type="datetimeFigureOut">
              <a:rPr lang="en-NZ" smtClean="0"/>
              <a:t>29/09/2022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8A2D0-E5AB-45EE-A72A-981CAE4573F2}" type="datetimeFigureOut">
              <a:rPr lang="en-NZ" smtClean="0"/>
              <a:t>29/09/2022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8A2D0-E5AB-45EE-A72A-981CAE4573F2}" type="datetimeFigureOut">
              <a:rPr lang="en-NZ" smtClean="0"/>
              <a:t>29/09/2022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8A2D0-E5AB-45EE-A72A-981CAE4573F2}" type="datetimeFigureOut">
              <a:rPr lang="en-NZ" smtClean="0"/>
              <a:t>29/09/2022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8A2D0-E5AB-45EE-A72A-981CAE4573F2}" type="datetimeFigureOut">
              <a:rPr lang="en-NZ" smtClean="0"/>
              <a:t>29/09/2022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B120-6D20-4CA0-908B-FD94DC31A47B}"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Going Home</a:t>
            </a:r>
          </a:p>
          <a:p>
            <a:endParaRPr lang="en-US" sz="800" dirty="0"/>
          </a:p>
          <a:p>
            <a:r>
              <a:rPr lang="en-US" sz="3400" b="1" dirty="0"/>
              <a:t>Part 1.</a:t>
            </a:r>
            <a:r>
              <a:rPr lang="en-US" sz="3600" b="1" dirty="0"/>
              <a:t> “Nazareth Bound.”</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22 May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Scrolling through the Snapshots…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495800" cy="5257800"/>
          </a:xfrm>
        </p:spPr>
        <p:txBody>
          <a:bodyPr>
            <a:normAutofit/>
          </a:bodyPr>
          <a:lstStyle/>
          <a:p>
            <a:pPr algn="l"/>
            <a:r>
              <a:rPr lang="en-NZ" dirty="0">
                <a:solidFill>
                  <a:srgbClr val="000000"/>
                </a:solidFill>
                <a:latin typeface="system-ui"/>
              </a:rPr>
              <a:t>1. Jesus had read</a:t>
            </a:r>
          </a:p>
          <a:p>
            <a:pPr marL="0" indent="0" algn="l">
              <a:buNone/>
            </a:pPr>
            <a:r>
              <a:rPr lang="en-NZ" dirty="0">
                <a:solidFill>
                  <a:srgbClr val="000000"/>
                </a:solidFill>
                <a:latin typeface="system-ui"/>
              </a:rPr>
              <a:t> Isaiah 61:1-2.</a:t>
            </a:r>
          </a:p>
          <a:p>
            <a:pPr algn="l"/>
            <a:r>
              <a:rPr lang="en-NZ" b="0" i="0" dirty="0">
                <a:solidFill>
                  <a:srgbClr val="000000"/>
                </a:solidFill>
                <a:effectLst/>
                <a:latin typeface="system-ui"/>
              </a:rPr>
              <a:t>2. Elijah and the widow at Zarephath, Sidon. (1 Kings 17).</a:t>
            </a:r>
          </a:p>
          <a:p>
            <a:pPr algn="l"/>
            <a:r>
              <a:rPr lang="en-NZ" dirty="0">
                <a:solidFill>
                  <a:srgbClr val="000000"/>
                </a:solidFill>
                <a:latin typeface="system-ui"/>
              </a:rPr>
              <a:t>3. Elisha and Naaman the Syrian (2 Kings 5)</a:t>
            </a:r>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6" name="Picture 5">
            <a:extLst>
              <a:ext uri="{FF2B5EF4-FFF2-40B4-BE49-F238E27FC236}">
                <a16:creationId xmlns:a16="http://schemas.microsoft.com/office/drawing/2014/main" id="{D1F3193A-DF82-344B-C466-E6DC0B919746}"/>
              </a:ext>
            </a:extLst>
          </p:cNvPr>
          <p:cNvPicPr>
            <a:picLocks noChangeAspect="1"/>
          </p:cNvPicPr>
          <p:nvPr/>
        </p:nvPicPr>
        <p:blipFill>
          <a:blip r:embed="rId2"/>
          <a:stretch>
            <a:fillRect/>
          </a:stretch>
        </p:blipFill>
        <p:spPr>
          <a:xfrm>
            <a:off x="0" y="1903193"/>
            <a:ext cx="4678821" cy="3614039"/>
          </a:xfrm>
          <a:prstGeom prst="rect">
            <a:avLst/>
          </a:prstGeom>
        </p:spPr>
      </p:pic>
    </p:spTree>
    <p:extLst>
      <p:ext uri="{BB962C8B-B14F-4D97-AF65-F5344CB8AC3E}">
        <p14:creationId xmlns:p14="http://schemas.microsoft.com/office/powerpoint/2010/main" val="142901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“We Know You!”</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038600" cy="5257800"/>
          </a:xfrm>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4</a:t>
            </a:r>
            <a:r>
              <a:rPr lang="en-NZ" b="0" i="0" dirty="0">
                <a:solidFill>
                  <a:srgbClr val="000000"/>
                </a:solidFill>
                <a:effectLst/>
                <a:latin typeface="system-ui"/>
              </a:rPr>
              <a:t>Jesus said to them, “A prophet is not without honour except in his hometown and among his </a:t>
            </a:r>
            <a:r>
              <a:rPr lang="en-NZ" b="0" i="1" dirty="0">
                <a:solidFill>
                  <a:srgbClr val="000000"/>
                </a:solidFill>
                <a:effectLst/>
                <a:latin typeface="system-ui"/>
              </a:rPr>
              <a:t>own</a:t>
            </a:r>
            <a:r>
              <a:rPr lang="en-NZ" b="0" i="0" dirty="0">
                <a:solidFill>
                  <a:srgbClr val="000000"/>
                </a:solidFill>
                <a:effectLst/>
                <a:latin typeface="system-ui"/>
              </a:rPr>
              <a:t> relatives and in his </a:t>
            </a:r>
            <a:r>
              <a:rPr lang="en-NZ" b="0" i="1" dirty="0">
                <a:solidFill>
                  <a:srgbClr val="000000"/>
                </a:solidFill>
                <a:effectLst/>
                <a:latin typeface="system-ui"/>
              </a:rPr>
              <a:t>own</a:t>
            </a:r>
            <a:r>
              <a:rPr lang="en-NZ" b="0" i="0" dirty="0">
                <a:solidFill>
                  <a:srgbClr val="000000"/>
                </a:solidFill>
                <a:effectLst/>
                <a:latin typeface="system-ui"/>
              </a:rPr>
              <a:t> household.” </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1026" name="Picture 2" descr="Pin on Bible Art">
            <a:extLst>
              <a:ext uri="{FF2B5EF4-FFF2-40B4-BE49-F238E27FC236}">
                <a16:creationId xmlns:a16="http://schemas.microsoft.com/office/drawing/2014/main" id="{BE8AAE09-9E69-2A5B-4EEF-3B51993C9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0768"/>
            <a:ext cx="4022982" cy="5517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ff to a Good Start | Urban Child Institute">
            <a:extLst>
              <a:ext uri="{FF2B5EF4-FFF2-40B4-BE49-F238E27FC236}">
                <a16:creationId xmlns:a16="http://schemas.microsoft.com/office/drawing/2014/main" id="{1C2B7D29-4B3E-A19F-FFAC-B3099D79C9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794844"/>
            <a:ext cx="40386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2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Hardness of Heart blocked blessings…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038600" cy="5257800"/>
          </a:xfrm>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5</a:t>
            </a:r>
            <a:r>
              <a:rPr lang="en-NZ" b="0" i="0" dirty="0">
                <a:solidFill>
                  <a:srgbClr val="000000"/>
                </a:solidFill>
                <a:effectLst/>
                <a:latin typeface="system-ui"/>
              </a:rPr>
              <a:t>And He could do no miracle there except that He laid His hands on a few sick people and healed them. </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4098" name="Picture 2" descr="Christ Healing a Man">
            <a:extLst>
              <a:ext uri="{FF2B5EF4-FFF2-40B4-BE49-F238E27FC236}">
                <a16:creationId xmlns:a16="http://schemas.microsoft.com/office/drawing/2014/main" id="{76932FEE-451C-A718-B411-BD119896E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7027"/>
            <a:ext cx="4646708" cy="309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9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Autofit/>
          </a:bodyPr>
          <a:lstStyle/>
          <a:p>
            <a:r>
              <a:rPr lang="en-NZ" sz="3600" dirty="0"/>
              <a:t>The Blessings of God can be for ALL—always has been…</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038600" cy="5257800"/>
          </a:xfrm>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6</a:t>
            </a:r>
            <a:r>
              <a:rPr lang="en-NZ" b="0" i="0" dirty="0">
                <a:solidFill>
                  <a:srgbClr val="000000"/>
                </a:solidFill>
                <a:effectLst/>
                <a:latin typeface="system-ui"/>
              </a:rPr>
              <a:t>And He wondered at their unbelief.</a:t>
            </a:r>
          </a:p>
          <a:p>
            <a:pPr algn="l"/>
            <a:endParaRPr lang="en-NZ" dirty="0">
              <a:solidFill>
                <a:srgbClr val="000000"/>
              </a:solidFill>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3074" name="Picture 2" descr="Jesus, Mary, Synagogue, - Jesus Of Nazareth Photo (28912689) - Fanpop">
            <a:extLst>
              <a:ext uri="{FF2B5EF4-FFF2-40B4-BE49-F238E27FC236}">
                <a16:creationId xmlns:a16="http://schemas.microsoft.com/office/drawing/2014/main" id="{39674017-76EC-4BA4-BEF5-7B72F870D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470154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2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0" y="5091648"/>
            <a:ext cx="8686800" cy="1766351"/>
          </a:xfrm>
        </p:spPr>
        <p:txBody>
          <a:bodyPr>
            <a:normAutofit lnSpcReduction="10000"/>
          </a:bodyPr>
          <a:lstStyle/>
          <a:p>
            <a:pPr algn="l"/>
            <a:r>
              <a:rPr lang="en-NZ" b="0" i="0" dirty="0">
                <a:solidFill>
                  <a:srgbClr val="000000"/>
                </a:solidFill>
                <a:effectLst/>
                <a:latin typeface="system-ui"/>
              </a:rPr>
              <a:t>Luke 4:29—</a:t>
            </a:r>
          </a:p>
          <a:p>
            <a:pPr algn="l"/>
            <a:r>
              <a:rPr lang="en-NZ" b="1" i="0" baseline="30000" dirty="0">
                <a:solidFill>
                  <a:srgbClr val="000000"/>
                </a:solidFill>
                <a:effectLst/>
                <a:latin typeface="system-ui"/>
              </a:rPr>
              <a:t>29</a:t>
            </a:r>
            <a:r>
              <a:rPr lang="en-NZ" b="0" i="0" dirty="0">
                <a:solidFill>
                  <a:srgbClr val="000000"/>
                </a:solidFill>
                <a:effectLst/>
                <a:latin typeface="system-ui"/>
              </a:rPr>
              <a:t>and they got up and drove Him out of the city, and led Him to the brow of the hill on which their city had been built, in order to throw Him down the cliff.</a:t>
            </a:r>
            <a:r>
              <a:rPr lang="en-NZ" dirty="0">
                <a:solidFill>
                  <a:srgbClr val="000000"/>
                </a:solidFill>
                <a:latin typeface="system-ui"/>
              </a:rPr>
              <a:t> </a:t>
            </a:r>
            <a:r>
              <a:rPr lang="en-NZ" sz="1400" dirty="0">
                <a:solidFill>
                  <a:srgbClr val="000000"/>
                </a:solidFill>
                <a:latin typeface="system-ui"/>
              </a:rPr>
              <a:t>(NASB95)</a:t>
            </a:r>
            <a:endParaRPr lang="en-NZ" sz="1400"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1. “Nazareth Bound.”</a:t>
            </a:r>
          </a:p>
        </p:txBody>
      </p:sp>
      <p:pic>
        <p:nvPicPr>
          <p:cNvPr id="10242" name="Picture 2" descr="Jesus Rejected at Nazareth (14B Ordinary Time) - SundayPrep">
            <a:extLst>
              <a:ext uri="{FF2B5EF4-FFF2-40B4-BE49-F238E27FC236}">
                <a16:creationId xmlns:a16="http://schemas.microsoft.com/office/drawing/2014/main" id="{8DA75758-AD7A-5176-F84C-64E40B73A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 r="20"/>
          <a:stretch/>
        </p:blipFill>
        <p:spPr bwMode="auto">
          <a:xfrm>
            <a:off x="431540" y="402930"/>
            <a:ext cx="8280920" cy="463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A8F2B-3925-9929-AAE2-D15AD51E5409}"/>
              </a:ext>
            </a:extLst>
          </p:cNvPr>
          <p:cNvSpPr>
            <a:spLocks noGrp="1"/>
          </p:cNvSpPr>
          <p:nvPr>
            <p:ph idx="1"/>
          </p:nvPr>
        </p:nvSpPr>
        <p:spPr>
          <a:xfrm>
            <a:off x="457200" y="404664"/>
            <a:ext cx="8229600" cy="1540768"/>
          </a:xfrm>
        </p:spPr>
        <p:txBody>
          <a:bodyPr>
            <a:normAutofit lnSpcReduction="10000"/>
          </a:bodyPr>
          <a:lstStyle/>
          <a:p>
            <a:pPr algn="l"/>
            <a:r>
              <a:rPr lang="en-NZ" b="1" dirty="0">
                <a:latin typeface="system-ui"/>
              </a:rPr>
              <a:t>Galatians 3:27—</a:t>
            </a:r>
            <a:endParaRPr lang="en-NZ" b="1" i="0" dirty="0">
              <a:effectLst/>
              <a:latin typeface="system-ui"/>
            </a:endParaRPr>
          </a:p>
          <a:p>
            <a:pPr algn="l"/>
            <a:r>
              <a:rPr lang="en-NZ" b="1" i="0" dirty="0">
                <a:solidFill>
                  <a:srgbClr val="000000"/>
                </a:solidFill>
                <a:effectLst/>
                <a:latin typeface="system-ui"/>
              </a:rPr>
              <a:t>For all of you who were baptized into Christ have clothed yourselves with Christ. </a:t>
            </a:r>
            <a:r>
              <a:rPr lang="en-NZ" sz="1400" b="1" i="0" dirty="0">
                <a:solidFill>
                  <a:srgbClr val="000000"/>
                </a:solidFill>
                <a:effectLst/>
                <a:latin typeface="system-ui"/>
              </a:rPr>
              <a:t>(NASB95)</a:t>
            </a:r>
          </a:p>
        </p:txBody>
      </p:sp>
      <p:pic>
        <p:nvPicPr>
          <p:cNvPr id="11266" name="Picture 2" descr="Adult Female Full Immersion Baptism | Sharefaith Media">
            <a:extLst>
              <a:ext uri="{FF2B5EF4-FFF2-40B4-BE49-F238E27FC236}">
                <a16:creationId xmlns:a16="http://schemas.microsoft.com/office/drawing/2014/main" id="{9C6A4188-DDB2-AAFB-C970-1C14C2555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50316"/>
            <a:ext cx="7008068" cy="47864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D724656-0797-93CF-D62A-39DCD7063ED9}"/>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1. “Nazareth Bound.”</a:t>
            </a:r>
          </a:p>
        </p:txBody>
      </p:sp>
    </p:spTree>
    <p:extLst>
      <p:ext uri="{BB962C8B-B14F-4D97-AF65-F5344CB8AC3E}">
        <p14:creationId xmlns:p14="http://schemas.microsoft.com/office/powerpoint/2010/main" val="281941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Going Home…</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1</a:t>
            </a:r>
            <a:r>
              <a:rPr lang="en-NZ" b="0" i="0" dirty="0">
                <a:solidFill>
                  <a:srgbClr val="000000"/>
                </a:solidFill>
                <a:effectLst/>
                <a:latin typeface="system-ui"/>
              </a:rPr>
              <a:t>Jesus went out from there and came into His…</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1030" name="Picture 6" descr="Blog, Podcasts, Spiritual direction, Books, Chronic Illness">
            <a:extLst>
              <a:ext uri="{FF2B5EF4-FFF2-40B4-BE49-F238E27FC236}">
                <a16:creationId xmlns:a16="http://schemas.microsoft.com/office/drawing/2014/main" id="{4AF93284-9861-C5A8-C30F-E77F3F42E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07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Welcome Home, Jesus!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1</a:t>
            </a:r>
            <a:r>
              <a:rPr lang="en-NZ" b="0" i="0" dirty="0">
                <a:solidFill>
                  <a:srgbClr val="000000"/>
                </a:solidFill>
                <a:effectLst/>
                <a:latin typeface="system-ui"/>
              </a:rPr>
              <a:t>Jesus went out from there and came into His </a:t>
            </a:r>
            <a:r>
              <a:rPr lang="en-NZ" b="1" i="0" u="sng" dirty="0">
                <a:solidFill>
                  <a:srgbClr val="000000"/>
                </a:solidFill>
                <a:effectLst/>
                <a:latin typeface="system-ui"/>
              </a:rPr>
              <a:t>hometown</a:t>
            </a:r>
            <a:r>
              <a:rPr lang="en-NZ" b="0" i="0" dirty="0">
                <a:solidFill>
                  <a:srgbClr val="000000"/>
                </a:solidFill>
                <a:effectLst/>
                <a:latin typeface="system-ui"/>
              </a:rPr>
              <a:t>; and His disciples followed Him. </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1028" name="Picture 4" descr="Arab Community Capital, Jesus' Home Nazareth Female Travel Tips">
            <a:extLst>
              <a:ext uri="{FF2B5EF4-FFF2-40B4-BE49-F238E27FC236}">
                <a16:creationId xmlns:a16="http://schemas.microsoft.com/office/drawing/2014/main" id="{0E94FA18-E364-75BD-C604-FADE95DA5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9762"/>
            <a:ext cx="45720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4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Welcome Home, Jesus!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1</a:t>
            </a:r>
            <a:r>
              <a:rPr lang="en-NZ" b="0" i="0" dirty="0">
                <a:solidFill>
                  <a:srgbClr val="000000"/>
                </a:solidFill>
                <a:effectLst/>
                <a:latin typeface="system-ui"/>
              </a:rPr>
              <a:t>Jesus went out from there and came into His </a:t>
            </a:r>
            <a:r>
              <a:rPr lang="en-NZ" b="1" i="0" u="sng" dirty="0">
                <a:solidFill>
                  <a:srgbClr val="000000"/>
                </a:solidFill>
                <a:effectLst/>
                <a:latin typeface="system-ui"/>
              </a:rPr>
              <a:t>hometown</a:t>
            </a:r>
            <a:r>
              <a:rPr lang="en-NZ" b="0" i="0" dirty="0">
                <a:solidFill>
                  <a:srgbClr val="000000"/>
                </a:solidFill>
                <a:effectLst/>
                <a:latin typeface="system-ui"/>
              </a:rPr>
              <a:t>; and His disciples followed Him. </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1028" name="Picture 4" descr="Arab Community Capital, Jesus' Home Nazareth Female Travel Tips">
            <a:extLst>
              <a:ext uri="{FF2B5EF4-FFF2-40B4-BE49-F238E27FC236}">
                <a16:creationId xmlns:a16="http://schemas.microsoft.com/office/drawing/2014/main" id="{0E94FA18-E364-75BD-C604-FADE95DA5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9762"/>
            <a:ext cx="45720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t so fast! | Ace Attorney Wiki | Fandom">
            <a:extLst>
              <a:ext uri="{FF2B5EF4-FFF2-40B4-BE49-F238E27FC236}">
                <a16:creationId xmlns:a16="http://schemas.microsoft.com/office/drawing/2014/main" id="{77DF3E3F-A18D-149D-FB14-FDBB10E2FD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912" y="4077072"/>
            <a:ext cx="3563888" cy="265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56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Preaching at My Home Congregation…</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2</a:t>
            </a:r>
            <a:r>
              <a:rPr lang="en-NZ" b="0" i="0" dirty="0">
                <a:solidFill>
                  <a:srgbClr val="000000"/>
                </a:solidFill>
                <a:effectLst/>
                <a:latin typeface="system-ui"/>
              </a:rPr>
              <a:t>When the Sabbath came, He began to teach in the synagogue;</a:t>
            </a:r>
            <a:r>
              <a:rPr lang="en-NZ" b="0" i="0" dirty="0">
                <a:effectLst/>
                <a:latin typeface="system-ui"/>
              </a:rPr>
              <a:t> and the many listeners were astonished…</a:t>
            </a:r>
            <a:endParaRPr lang="en-NZ" b="0" i="0" dirty="0">
              <a:solidFill>
                <a:schemeClr val="bg1"/>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7170" name="Picture 2" descr="FreeBibleimages :: Jesus rejected at Nazareth :: Jesus reads from the  prophet Isaiah in the synagogue at Nazareth then is driven out of the town  for the comments He makes (Luke 4:14-30)">
            <a:extLst>
              <a:ext uri="{FF2B5EF4-FFF2-40B4-BE49-F238E27FC236}">
                <a16:creationId xmlns:a16="http://schemas.microsoft.com/office/drawing/2014/main" id="{019D2614-472B-4341-7742-93A5D6AAF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5952"/>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ff to a Good Start | Urban Child Institute">
            <a:extLst>
              <a:ext uri="{FF2B5EF4-FFF2-40B4-BE49-F238E27FC236}">
                <a16:creationId xmlns:a16="http://schemas.microsoft.com/office/drawing/2014/main" id="{1D59EE72-EADF-FB1A-F962-387BC5248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794844"/>
            <a:ext cx="40386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5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Preaching at My Home Congregation…</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2</a:t>
            </a:r>
            <a:r>
              <a:rPr lang="en-NZ" b="0" i="0" dirty="0">
                <a:solidFill>
                  <a:srgbClr val="000000"/>
                </a:solidFill>
                <a:effectLst/>
                <a:latin typeface="system-ui"/>
              </a:rPr>
              <a:t>…saying, “Where did this man </a:t>
            </a:r>
            <a:r>
              <a:rPr lang="en-NZ" b="0" i="1" dirty="0">
                <a:solidFill>
                  <a:srgbClr val="000000"/>
                </a:solidFill>
                <a:effectLst/>
                <a:latin typeface="system-ui"/>
              </a:rPr>
              <a:t>get</a:t>
            </a:r>
            <a:r>
              <a:rPr lang="en-NZ" b="0" i="0" dirty="0">
                <a:solidFill>
                  <a:srgbClr val="000000"/>
                </a:solidFill>
                <a:effectLst/>
                <a:latin typeface="system-ui"/>
              </a:rPr>
              <a:t> these things, and what is </a:t>
            </a:r>
            <a:r>
              <a:rPr lang="en-NZ" b="0" i="1" dirty="0">
                <a:solidFill>
                  <a:srgbClr val="000000"/>
                </a:solidFill>
                <a:effectLst/>
                <a:latin typeface="system-ui"/>
              </a:rPr>
              <a:t>this</a:t>
            </a:r>
            <a:r>
              <a:rPr lang="en-NZ" b="0" i="0" dirty="0">
                <a:solidFill>
                  <a:srgbClr val="000000"/>
                </a:solidFill>
                <a:effectLst/>
                <a:latin typeface="system-ui"/>
              </a:rPr>
              <a:t> wisdom given to Him, and such miracles as these performed by His hands? </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7170" name="Picture 2" descr="FreeBibleimages :: Jesus rejected at Nazareth :: Jesus reads from the  prophet Isaiah in the synagogue at Nazareth then is driven out of the town  for the comments He makes (Luke 4:14-30)">
            <a:extLst>
              <a:ext uri="{FF2B5EF4-FFF2-40B4-BE49-F238E27FC236}">
                <a16:creationId xmlns:a16="http://schemas.microsoft.com/office/drawing/2014/main" id="{019D2614-472B-4341-7742-93A5D6AAF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595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4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Scrolling through the Snapshots…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p:txBody>
          <a:bodyPr>
            <a:normAutofit/>
          </a:bodyPr>
          <a:lstStyle/>
          <a:p>
            <a:pPr algn="l"/>
            <a:r>
              <a:rPr lang="en-NZ" b="0" i="0" dirty="0">
                <a:solidFill>
                  <a:srgbClr val="000000"/>
                </a:solidFill>
                <a:effectLst/>
                <a:latin typeface="system-ui"/>
              </a:rPr>
              <a:t>Mark 6:1-6 (NASB95)</a:t>
            </a:r>
          </a:p>
          <a:p>
            <a:pPr algn="l"/>
            <a:r>
              <a:rPr lang="en-NZ" b="1" i="0" baseline="30000" dirty="0">
                <a:solidFill>
                  <a:srgbClr val="000000"/>
                </a:solidFill>
                <a:effectLst/>
                <a:latin typeface="system-ui"/>
              </a:rPr>
              <a:t>3</a:t>
            </a:r>
            <a:r>
              <a:rPr lang="en-NZ" b="0" i="0" dirty="0">
                <a:solidFill>
                  <a:srgbClr val="000000"/>
                </a:solidFill>
                <a:effectLst/>
                <a:latin typeface="system-ui"/>
              </a:rPr>
              <a:t>Is not this the carpenter, the son of Mary, and brother of James and </a:t>
            </a:r>
            <a:r>
              <a:rPr lang="en-NZ" b="0" i="0" dirty="0" err="1">
                <a:solidFill>
                  <a:srgbClr val="000000"/>
                </a:solidFill>
                <a:effectLst/>
                <a:latin typeface="system-ui"/>
              </a:rPr>
              <a:t>Joses</a:t>
            </a:r>
            <a:r>
              <a:rPr lang="en-NZ" b="0" i="0" dirty="0">
                <a:solidFill>
                  <a:srgbClr val="000000"/>
                </a:solidFill>
                <a:effectLst/>
                <a:latin typeface="system-ui"/>
              </a:rPr>
              <a:t> and Judas and Simon? Are not His sisters here with us?” And they took offense at Him.</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6" name="Picture 5">
            <a:extLst>
              <a:ext uri="{FF2B5EF4-FFF2-40B4-BE49-F238E27FC236}">
                <a16:creationId xmlns:a16="http://schemas.microsoft.com/office/drawing/2014/main" id="{D1F3193A-DF82-344B-C466-E6DC0B919746}"/>
              </a:ext>
            </a:extLst>
          </p:cNvPr>
          <p:cNvPicPr>
            <a:picLocks noChangeAspect="1"/>
          </p:cNvPicPr>
          <p:nvPr/>
        </p:nvPicPr>
        <p:blipFill>
          <a:blip r:embed="rId2"/>
          <a:stretch>
            <a:fillRect/>
          </a:stretch>
        </p:blipFill>
        <p:spPr>
          <a:xfrm>
            <a:off x="0" y="1903193"/>
            <a:ext cx="4678821" cy="3614039"/>
          </a:xfrm>
          <a:prstGeom prst="rect">
            <a:avLst/>
          </a:prstGeom>
        </p:spPr>
      </p:pic>
    </p:spTree>
    <p:extLst>
      <p:ext uri="{BB962C8B-B14F-4D97-AF65-F5344CB8AC3E}">
        <p14:creationId xmlns:p14="http://schemas.microsoft.com/office/powerpoint/2010/main" val="244510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fontScale="85000" lnSpcReduction="20000"/>
          </a:bodyPr>
          <a:lstStyle/>
          <a:p>
            <a:r>
              <a:rPr lang="en-NZ" sz="3600" dirty="0"/>
              <a:t>Scrolling through the Snapshots…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495800" cy="5257800"/>
          </a:xfrm>
        </p:spPr>
        <p:txBody>
          <a:bodyPr>
            <a:normAutofit fontScale="85000" lnSpcReduction="20000"/>
          </a:bodyPr>
          <a:lstStyle/>
          <a:p>
            <a:pPr algn="l"/>
            <a:r>
              <a:rPr lang="en-NZ" sz="3300" dirty="0">
                <a:solidFill>
                  <a:srgbClr val="000000"/>
                </a:solidFill>
                <a:latin typeface="system-ui"/>
              </a:rPr>
              <a:t>1. Jesus had read</a:t>
            </a:r>
          </a:p>
          <a:p>
            <a:pPr marL="0" indent="0" algn="l">
              <a:buNone/>
            </a:pPr>
            <a:r>
              <a:rPr lang="en-NZ" sz="3300" dirty="0">
                <a:solidFill>
                  <a:srgbClr val="000000"/>
                </a:solidFill>
                <a:latin typeface="system-ui"/>
              </a:rPr>
              <a:t> Isaiah 61:1-2.</a:t>
            </a:r>
          </a:p>
          <a:p>
            <a:pPr algn="l"/>
            <a:endParaRPr lang="en-NZ" dirty="0">
              <a:solidFill>
                <a:srgbClr val="000000"/>
              </a:solidFill>
              <a:latin typeface="system-ui"/>
            </a:endParaRPr>
          </a:p>
          <a:p>
            <a:pPr algn="l"/>
            <a:r>
              <a:rPr lang="en-NZ" b="0" i="0" dirty="0">
                <a:solidFill>
                  <a:srgbClr val="000000"/>
                </a:solidFill>
                <a:effectLst/>
                <a:latin typeface="system-ui"/>
              </a:rPr>
              <a:t>Luke 4:18-19</a:t>
            </a:r>
          </a:p>
          <a:p>
            <a:pPr algn="l"/>
            <a:r>
              <a:rPr lang="en-NZ" b="1" i="0" baseline="30000" dirty="0">
                <a:solidFill>
                  <a:srgbClr val="000000"/>
                </a:solidFill>
                <a:effectLst/>
                <a:latin typeface="system-ui"/>
              </a:rPr>
              <a:t>18 </a:t>
            </a:r>
            <a:r>
              <a:rPr lang="en-NZ" b="0" i="0" dirty="0">
                <a:solidFill>
                  <a:srgbClr val="000000"/>
                </a:solidFill>
                <a:effectLst/>
                <a:latin typeface="system-ui"/>
              </a:rPr>
              <a:t>“</a:t>
            </a:r>
            <a:r>
              <a:rPr lang="en-NZ" b="0" i="0" cap="small" dirty="0">
                <a:solidFill>
                  <a:srgbClr val="000000"/>
                </a:solidFill>
                <a:effectLst/>
                <a:latin typeface="system-ui"/>
              </a:rPr>
              <a:t>The Spirit of the Lord is upon Me</a:t>
            </a:r>
            <a:r>
              <a:rPr lang="en-NZ" b="0" i="0" dirty="0">
                <a:solidFill>
                  <a:srgbClr val="000000"/>
                </a:solidFill>
                <a:effectLst/>
                <a:latin typeface="system-ui"/>
              </a:rPr>
              <a:t>,</a:t>
            </a:r>
            <a:br>
              <a:rPr lang="en-NZ" b="0" i="0" dirty="0">
                <a:solidFill>
                  <a:srgbClr val="000000"/>
                </a:solidFill>
                <a:effectLst/>
                <a:latin typeface="system-ui"/>
              </a:rPr>
            </a:br>
            <a:r>
              <a:rPr lang="en-NZ" b="0" i="0" cap="small" dirty="0">
                <a:solidFill>
                  <a:srgbClr val="000000"/>
                </a:solidFill>
                <a:effectLst/>
                <a:latin typeface="system-ui"/>
              </a:rPr>
              <a:t>Because He anointed Me to preach the gospel to the poor</a:t>
            </a:r>
            <a:r>
              <a:rPr lang="en-NZ" b="0" i="0" dirty="0">
                <a:solidFill>
                  <a:srgbClr val="000000"/>
                </a:solidFill>
                <a:effectLst/>
                <a:latin typeface="system-ui"/>
              </a:rPr>
              <a:t>.</a:t>
            </a:r>
            <a:br>
              <a:rPr lang="en-NZ" b="0" i="0" dirty="0">
                <a:solidFill>
                  <a:srgbClr val="000000"/>
                </a:solidFill>
                <a:effectLst/>
                <a:latin typeface="system-ui"/>
              </a:rPr>
            </a:br>
            <a:r>
              <a:rPr lang="en-NZ" b="0" i="0" cap="small" dirty="0">
                <a:solidFill>
                  <a:srgbClr val="000000"/>
                </a:solidFill>
                <a:effectLst/>
                <a:latin typeface="system-ui"/>
              </a:rPr>
              <a:t>He has sent Me to proclaim release to the captives</a:t>
            </a:r>
            <a:r>
              <a:rPr lang="en-NZ" b="0" i="0" dirty="0">
                <a:solidFill>
                  <a:srgbClr val="000000"/>
                </a:solidFill>
                <a:effectLst/>
                <a:latin typeface="system-ui"/>
              </a:rPr>
              <a:t>,</a:t>
            </a:r>
            <a:br>
              <a:rPr lang="en-NZ" b="0" i="0" dirty="0">
                <a:solidFill>
                  <a:srgbClr val="000000"/>
                </a:solidFill>
                <a:effectLst/>
                <a:latin typeface="system-ui"/>
              </a:rPr>
            </a:br>
            <a:r>
              <a:rPr lang="en-NZ" b="0" i="0" cap="small" dirty="0">
                <a:solidFill>
                  <a:srgbClr val="000000"/>
                </a:solidFill>
                <a:effectLst/>
                <a:latin typeface="system-ui"/>
              </a:rPr>
              <a:t>And recovery of sight to the blind</a:t>
            </a:r>
            <a:r>
              <a:rPr lang="en-NZ" b="0" i="0" dirty="0">
                <a:solidFill>
                  <a:srgbClr val="000000"/>
                </a:solidFill>
                <a:effectLst/>
                <a:latin typeface="system-ui"/>
              </a:rPr>
              <a:t>,</a:t>
            </a:r>
            <a:br>
              <a:rPr lang="en-NZ" b="0" i="0" dirty="0">
                <a:solidFill>
                  <a:srgbClr val="000000"/>
                </a:solidFill>
                <a:effectLst/>
                <a:latin typeface="system-ui"/>
              </a:rPr>
            </a:br>
            <a:r>
              <a:rPr lang="en-NZ" b="0" i="0" cap="small" dirty="0">
                <a:solidFill>
                  <a:srgbClr val="000000"/>
                </a:solidFill>
                <a:effectLst/>
                <a:latin typeface="system-ui"/>
              </a:rPr>
              <a:t>To set free those who are oppressed</a:t>
            </a:r>
            <a:r>
              <a:rPr lang="en-NZ" b="0" i="0" dirty="0">
                <a:solidFill>
                  <a:srgbClr val="000000"/>
                </a:solidFill>
                <a:effectLst/>
                <a:latin typeface="system-ui"/>
              </a:rPr>
              <a:t>,</a:t>
            </a:r>
            <a:br>
              <a:rPr lang="en-NZ" b="0" i="0" dirty="0">
                <a:solidFill>
                  <a:srgbClr val="000000"/>
                </a:solidFill>
                <a:effectLst/>
                <a:latin typeface="system-ui"/>
              </a:rPr>
            </a:br>
            <a:r>
              <a:rPr lang="en-NZ" b="1" i="0" baseline="30000" dirty="0">
                <a:solidFill>
                  <a:srgbClr val="000000"/>
                </a:solidFill>
                <a:effectLst/>
                <a:latin typeface="system-ui"/>
              </a:rPr>
              <a:t>19 </a:t>
            </a:r>
            <a:r>
              <a:rPr lang="en-NZ" b="0" i="0" cap="small" dirty="0">
                <a:solidFill>
                  <a:srgbClr val="000000"/>
                </a:solidFill>
                <a:effectLst/>
                <a:latin typeface="system-ui"/>
              </a:rPr>
              <a:t>To proclaim the favourable year of the Lord</a:t>
            </a:r>
            <a:r>
              <a:rPr lang="en-NZ" b="0" i="0" dirty="0">
                <a:solidFill>
                  <a:srgbClr val="000000"/>
                </a:solidFill>
                <a:effectLst/>
                <a:latin typeface="system-ui"/>
              </a:rPr>
              <a:t>.”</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6" name="Picture 5">
            <a:extLst>
              <a:ext uri="{FF2B5EF4-FFF2-40B4-BE49-F238E27FC236}">
                <a16:creationId xmlns:a16="http://schemas.microsoft.com/office/drawing/2014/main" id="{D1F3193A-DF82-344B-C466-E6DC0B919746}"/>
              </a:ext>
            </a:extLst>
          </p:cNvPr>
          <p:cNvPicPr>
            <a:picLocks noChangeAspect="1"/>
          </p:cNvPicPr>
          <p:nvPr/>
        </p:nvPicPr>
        <p:blipFill>
          <a:blip r:embed="rId2"/>
          <a:stretch>
            <a:fillRect/>
          </a:stretch>
        </p:blipFill>
        <p:spPr>
          <a:xfrm>
            <a:off x="0" y="1903193"/>
            <a:ext cx="4678821" cy="3614039"/>
          </a:xfrm>
          <a:prstGeom prst="rect">
            <a:avLst/>
          </a:prstGeom>
        </p:spPr>
      </p:pic>
    </p:spTree>
    <p:extLst>
      <p:ext uri="{BB962C8B-B14F-4D97-AF65-F5344CB8AC3E}">
        <p14:creationId xmlns:p14="http://schemas.microsoft.com/office/powerpoint/2010/main" val="104702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Scrolling through the Snapshots…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495800" cy="5257800"/>
          </a:xfrm>
        </p:spPr>
        <p:txBody>
          <a:bodyPr>
            <a:normAutofit/>
          </a:bodyPr>
          <a:lstStyle/>
          <a:p>
            <a:pPr algn="l"/>
            <a:r>
              <a:rPr lang="en-NZ" dirty="0">
                <a:solidFill>
                  <a:srgbClr val="000000"/>
                </a:solidFill>
                <a:latin typeface="system-ui"/>
              </a:rPr>
              <a:t>1. Jesus had read</a:t>
            </a:r>
          </a:p>
          <a:p>
            <a:pPr marL="0" indent="0" algn="l">
              <a:buNone/>
            </a:pPr>
            <a:r>
              <a:rPr lang="en-NZ" dirty="0">
                <a:solidFill>
                  <a:srgbClr val="000000"/>
                </a:solidFill>
                <a:latin typeface="system-ui"/>
              </a:rPr>
              <a:t> Isaiah 61:1-2.</a:t>
            </a:r>
          </a:p>
          <a:p>
            <a:pPr algn="l"/>
            <a:r>
              <a:rPr lang="en-NZ" b="0" i="0" dirty="0">
                <a:solidFill>
                  <a:srgbClr val="000000"/>
                </a:solidFill>
                <a:effectLst/>
                <a:latin typeface="system-ui"/>
              </a:rPr>
              <a:t>2. Elijah and the widow at Zarephath, Sidon. (1 Kings 17).</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a:t>Series: Going Home </a:t>
            </a:r>
            <a:r>
              <a:rPr lang="en-US" sz="2400" b="1"/>
              <a:t>Part 1. “Nazareth Bound.”</a:t>
            </a:r>
            <a:endParaRPr lang="en-US" sz="2400" b="1" dirty="0"/>
          </a:p>
        </p:txBody>
      </p:sp>
      <p:pic>
        <p:nvPicPr>
          <p:cNvPr id="6" name="Picture 5">
            <a:extLst>
              <a:ext uri="{FF2B5EF4-FFF2-40B4-BE49-F238E27FC236}">
                <a16:creationId xmlns:a16="http://schemas.microsoft.com/office/drawing/2014/main" id="{D1F3193A-DF82-344B-C466-E6DC0B919746}"/>
              </a:ext>
            </a:extLst>
          </p:cNvPr>
          <p:cNvPicPr>
            <a:picLocks noChangeAspect="1"/>
          </p:cNvPicPr>
          <p:nvPr/>
        </p:nvPicPr>
        <p:blipFill>
          <a:blip r:embed="rId2"/>
          <a:stretch>
            <a:fillRect/>
          </a:stretch>
        </p:blipFill>
        <p:spPr>
          <a:xfrm>
            <a:off x="0" y="1903193"/>
            <a:ext cx="4678821" cy="3614039"/>
          </a:xfrm>
          <a:prstGeom prst="rect">
            <a:avLst/>
          </a:prstGeom>
        </p:spPr>
      </p:pic>
    </p:spTree>
    <p:extLst>
      <p:ext uri="{BB962C8B-B14F-4D97-AF65-F5344CB8AC3E}">
        <p14:creationId xmlns:p14="http://schemas.microsoft.com/office/powerpoint/2010/main" val="2605358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696</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Carpenter</dc:title>
  <dc:creator>John</dc:creator>
  <cp:lastModifiedBy>HODGMAN, Geoff (BOSTSC)</cp:lastModifiedBy>
  <cp:revision>10</cp:revision>
  <dcterms:created xsi:type="dcterms:W3CDTF">2015-09-12T05:35:24Z</dcterms:created>
  <dcterms:modified xsi:type="dcterms:W3CDTF">2022-09-28T21:42:10Z</dcterms:modified>
</cp:coreProperties>
</file>