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377" r:id="rId2"/>
    <p:sldId id="770" r:id="rId3"/>
    <p:sldId id="979" r:id="rId4"/>
    <p:sldId id="1006" r:id="rId5"/>
    <p:sldId id="980" r:id="rId6"/>
    <p:sldId id="985" r:id="rId7"/>
    <p:sldId id="987" r:id="rId8"/>
    <p:sldId id="988" r:id="rId9"/>
    <p:sldId id="989" r:id="rId10"/>
    <p:sldId id="986" r:id="rId11"/>
    <p:sldId id="1007" r:id="rId12"/>
    <p:sldId id="1008" r:id="rId13"/>
    <p:sldId id="990" r:id="rId14"/>
    <p:sldId id="991" r:id="rId15"/>
    <p:sldId id="981" r:id="rId16"/>
    <p:sldId id="1009" r:id="rId17"/>
    <p:sldId id="1010" r:id="rId18"/>
    <p:sldId id="992" r:id="rId19"/>
    <p:sldId id="993" r:id="rId20"/>
    <p:sldId id="994" r:id="rId21"/>
    <p:sldId id="995" r:id="rId22"/>
    <p:sldId id="996" r:id="rId23"/>
    <p:sldId id="998" r:id="rId24"/>
    <p:sldId id="983" r:id="rId25"/>
    <p:sldId id="1011" r:id="rId26"/>
    <p:sldId id="1012" r:id="rId27"/>
    <p:sldId id="999" r:id="rId28"/>
    <p:sldId id="1000" r:id="rId29"/>
    <p:sldId id="1001" r:id="rId30"/>
    <p:sldId id="982" r:id="rId31"/>
    <p:sldId id="1013" r:id="rId32"/>
    <p:sldId id="1002" r:id="rId33"/>
    <p:sldId id="1003" r:id="rId34"/>
    <p:sldId id="984" r:id="rId35"/>
    <p:sldId id="1014" r:id="rId36"/>
    <p:sldId id="1005" r:id="rId37"/>
    <p:sldId id="1015" r:id="rId38"/>
    <p:sldId id="1017" r:id="rId39"/>
    <p:sldId id="1016" r:id="rId40"/>
    <p:sldId id="943" r:id="rId41"/>
    <p:sldId id="818"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156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115DC6-9C2B-404E-9AB5-298E8BFE102E}" type="datetimeFigureOut">
              <a:rPr lang="en-NZ" smtClean="0"/>
              <a:t>21/09/2022</a:t>
            </a:fld>
            <a:endParaRPr lang="en-NZ"/>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9AF8C6-3B3D-466F-9913-7CD7BF14313C}" type="slidenum">
              <a:rPr lang="en-NZ" smtClean="0"/>
              <a:t>‹#›</a:t>
            </a:fld>
            <a:endParaRPr lang="en-NZ"/>
          </a:p>
        </p:txBody>
      </p:sp>
    </p:spTree>
    <p:extLst>
      <p:ext uri="{BB962C8B-B14F-4D97-AF65-F5344CB8AC3E}">
        <p14:creationId xmlns:p14="http://schemas.microsoft.com/office/powerpoint/2010/main" val="1930834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9E8AE-1A02-47E6-8981-2455664E0B65}" type="datetimeFigureOut">
              <a:rPr lang="en-NZ" smtClean="0"/>
              <a:t>21/09/2022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918A186-388E-43A1-AA4A-2F56347E496F}" type="slidenum">
              <a:rPr lang="en-NZ" smtClean="0"/>
              <a:t>‹#›</a:t>
            </a:fld>
            <a:endParaRPr lang="en-NZ"/>
          </a:p>
        </p:txBody>
      </p:sp>
    </p:spTree>
    <p:extLst>
      <p:ext uri="{BB962C8B-B14F-4D97-AF65-F5344CB8AC3E}">
        <p14:creationId xmlns:p14="http://schemas.microsoft.com/office/powerpoint/2010/main" val="210620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9E8AE-1A02-47E6-8981-2455664E0B65}" type="datetimeFigureOut">
              <a:rPr lang="en-NZ" smtClean="0"/>
              <a:t>21/09/2022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918A186-388E-43A1-AA4A-2F56347E496F}" type="slidenum">
              <a:rPr lang="en-NZ" smtClean="0"/>
              <a:t>‹#›</a:t>
            </a:fld>
            <a:endParaRPr lang="en-NZ"/>
          </a:p>
        </p:txBody>
      </p:sp>
    </p:spTree>
    <p:extLst>
      <p:ext uri="{BB962C8B-B14F-4D97-AF65-F5344CB8AC3E}">
        <p14:creationId xmlns:p14="http://schemas.microsoft.com/office/powerpoint/2010/main" val="3419508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9E8AE-1A02-47E6-8981-2455664E0B65}" type="datetimeFigureOut">
              <a:rPr lang="en-NZ" smtClean="0"/>
              <a:t>21/09/2022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918A186-388E-43A1-AA4A-2F56347E496F}" type="slidenum">
              <a:rPr lang="en-NZ" smtClean="0"/>
              <a:t>‹#›</a:t>
            </a:fld>
            <a:endParaRPr lang="en-NZ"/>
          </a:p>
        </p:txBody>
      </p:sp>
    </p:spTree>
    <p:extLst>
      <p:ext uri="{BB962C8B-B14F-4D97-AF65-F5344CB8AC3E}">
        <p14:creationId xmlns:p14="http://schemas.microsoft.com/office/powerpoint/2010/main" val="3034970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9E8AE-1A02-47E6-8981-2455664E0B65}" type="datetimeFigureOut">
              <a:rPr lang="en-NZ" smtClean="0"/>
              <a:t>21/09/2022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918A186-388E-43A1-AA4A-2F56347E496F}" type="slidenum">
              <a:rPr lang="en-NZ" smtClean="0"/>
              <a:t>‹#›</a:t>
            </a:fld>
            <a:endParaRPr lang="en-NZ"/>
          </a:p>
        </p:txBody>
      </p:sp>
    </p:spTree>
    <p:extLst>
      <p:ext uri="{BB962C8B-B14F-4D97-AF65-F5344CB8AC3E}">
        <p14:creationId xmlns:p14="http://schemas.microsoft.com/office/powerpoint/2010/main" val="581300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A9E8AE-1A02-47E6-8981-2455664E0B65}" type="datetimeFigureOut">
              <a:rPr lang="en-NZ" smtClean="0"/>
              <a:t>21/09/2022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918A186-388E-43A1-AA4A-2F56347E496F}" type="slidenum">
              <a:rPr lang="en-NZ" smtClean="0"/>
              <a:t>‹#›</a:t>
            </a:fld>
            <a:endParaRPr lang="en-NZ"/>
          </a:p>
        </p:txBody>
      </p:sp>
    </p:spTree>
    <p:extLst>
      <p:ext uri="{BB962C8B-B14F-4D97-AF65-F5344CB8AC3E}">
        <p14:creationId xmlns:p14="http://schemas.microsoft.com/office/powerpoint/2010/main" val="2773206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9E8AE-1A02-47E6-8981-2455664E0B65}" type="datetimeFigureOut">
              <a:rPr lang="en-NZ" smtClean="0"/>
              <a:t>21/09/2022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918A186-388E-43A1-AA4A-2F56347E496F}" type="slidenum">
              <a:rPr lang="en-NZ" smtClean="0"/>
              <a:t>‹#›</a:t>
            </a:fld>
            <a:endParaRPr lang="en-NZ"/>
          </a:p>
        </p:txBody>
      </p:sp>
    </p:spTree>
    <p:extLst>
      <p:ext uri="{BB962C8B-B14F-4D97-AF65-F5344CB8AC3E}">
        <p14:creationId xmlns:p14="http://schemas.microsoft.com/office/powerpoint/2010/main" val="872924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9E8AE-1A02-47E6-8981-2455664E0B65}" type="datetimeFigureOut">
              <a:rPr lang="en-NZ" smtClean="0"/>
              <a:t>21/09/2022</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6918A186-388E-43A1-AA4A-2F56347E496F}" type="slidenum">
              <a:rPr lang="en-NZ" smtClean="0"/>
              <a:t>‹#›</a:t>
            </a:fld>
            <a:endParaRPr lang="en-NZ"/>
          </a:p>
        </p:txBody>
      </p:sp>
    </p:spTree>
    <p:extLst>
      <p:ext uri="{BB962C8B-B14F-4D97-AF65-F5344CB8AC3E}">
        <p14:creationId xmlns:p14="http://schemas.microsoft.com/office/powerpoint/2010/main" val="2205723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9E8AE-1A02-47E6-8981-2455664E0B65}" type="datetimeFigureOut">
              <a:rPr lang="en-NZ" smtClean="0"/>
              <a:t>21/09/2022</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6918A186-388E-43A1-AA4A-2F56347E496F}" type="slidenum">
              <a:rPr lang="en-NZ" smtClean="0"/>
              <a:t>‹#›</a:t>
            </a:fld>
            <a:endParaRPr lang="en-NZ"/>
          </a:p>
        </p:txBody>
      </p:sp>
    </p:spTree>
    <p:extLst>
      <p:ext uri="{BB962C8B-B14F-4D97-AF65-F5344CB8AC3E}">
        <p14:creationId xmlns:p14="http://schemas.microsoft.com/office/powerpoint/2010/main" val="1916215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9E8AE-1A02-47E6-8981-2455664E0B65}" type="datetimeFigureOut">
              <a:rPr lang="en-NZ" smtClean="0"/>
              <a:t>21/09/2022</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6918A186-388E-43A1-AA4A-2F56347E496F}" type="slidenum">
              <a:rPr lang="en-NZ" smtClean="0"/>
              <a:t>‹#›</a:t>
            </a:fld>
            <a:endParaRPr lang="en-NZ"/>
          </a:p>
        </p:txBody>
      </p:sp>
    </p:spTree>
    <p:extLst>
      <p:ext uri="{BB962C8B-B14F-4D97-AF65-F5344CB8AC3E}">
        <p14:creationId xmlns:p14="http://schemas.microsoft.com/office/powerpoint/2010/main" val="345880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A9E8AE-1A02-47E6-8981-2455664E0B65}" type="datetimeFigureOut">
              <a:rPr lang="en-NZ" smtClean="0"/>
              <a:t>21/09/2022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918A186-388E-43A1-AA4A-2F56347E496F}" type="slidenum">
              <a:rPr lang="en-NZ" smtClean="0"/>
              <a:t>‹#›</a:t>
            </a:fld>
            <a:endParaRPr lang="en-NZ"/>
          </a:p>
        </p:txBody>
      </p:sp>
    </p:spTree>
    <p:extLst>
      <p:ext uri="{BB962C8B-B14F-4D97-AF65-F5344CB8AC3E}">
        <p14:creationId xmlns:p14="http://schemas.microsoft.com/office/powerpoint/2010/main" val="634473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A9E8AE-1A02-47E6-8981-2455664E0B65}" type="datetimeFigureOut">
              <a:rPr lang="en-NZ" smtClean="0"/>
              <a:t>21/09/2022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918A186-388E-43A1-AA4A-2F56347E496F}" type="slidenum">
              <a:rPr lang="en-NZ" smtClean="0"/>
              <a:t>‹#›</a:t>
            </a:fld>
            <a:endParaRPr lang="en-NZ"/>
          </a:p>
        </p:txBody>
      </p:sp>
    </p:spTree>
    <p:extLst>
      <p:ext uri="{BB962C8B-B14F-4D97-AF65-F5344CB8AC3E}">
        <p14:creationId xmlns:p14="http://schemas.microsoft.com/office/powerpoint/2010/main" val="416439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9E8AE-1A02-47E6-8981-2455664E0B65}" type="datetimeFigureOut">
              <a:rPr lang="en-NZ" smtClean="0"/>
              <a:t>21/09/2022</a:t>
            </a:fld>
            <a:endParaRPr lang="en-N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18A186-388E-43A1-AA4A-2F56347E496F}" type="slidenum">
              <a:rPr lang="en-NZ" smtClean="0"/>
              <a:t>‹#›</a:t>
            </a:fld>
            <a:endParaRPr lang="en-NZ"/>
          </a:p>
        </p:txBody>
      </p:sp>
    </p:spTree>
    <p:extLst>
      <p:ext uri="{BB962C8B-B14F-4D97-AF65-F5344CB8AC3E}">
        <p14:creationId xmlns:p14="http://schemas.microsoft.com/office/powerpoint/2010/main" val="11199582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85A3B99-EB2F-4BAB-AB64-F6E13F957339}"/>
              </a:ext>
            </a:extLst>
          </p:cNvPr>
          <p:cNvSpPr txBox="1">
            <a:spLocks/>
          </p:cNvSpPr>
          <p:nvPr/>
        </p:nvSpPr>
        <p:spPr>
          <a:xfrm>
            <a:off x="0" y="278296"/>
            <a:ext cx="9144000" cy="65797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Series: Making Progress</a:t>
            </a:r>
          </a:p>
          <a:p>
            <a:endParaRPr lang="en-US" sz="800" dirty="0"/>
          </a:p>
          <a:p>
            <a:r>
              <a:rPr lang="en-US" sz="3400" b="1" dirty="0"/>
              <a:t>Part 3.</a:t>
            </a:r>
            <a:r>
              <a:rPr lang="en-US" sz="3600" b="1" dirty="0"/>
              <a:t> Never Alone!</a:t>
            </a:r>
          </a:p>
          <a:p>
            <a:pPr marL="0" indent="0">
              <a:buNone/>
            </a:pPr>
            <a:endParaRPr lang="en-US" sz="800" dirty="0"/>
          </a:p>
          <a:p>
            <a:r>
              <a:rPr lang="en-NZ" sz="3600" dirty="0"/>
              <a:t>John Staiger</a:t>
            </a:r>
          </a:p>
          <a:p>
            <a:endParaRPr lang="en-NZ" sz="800" dirty="0"/>
          </a:p>
          <a:p>
            <a:r>
              <a:rPr lang="en-NZ" sz="3600" dirty="0"/>
              <a:t>Morningside Church of Christ </a:t>
            </a:r>
          </a:p>
          <a:p>
            <a:endParaRPr lang="en-NZ" sz="800" dirty="0"/>
          </a:p>
          <a:p>
            <a:r>
              <a:rPr lang="en-NZ" sz="3600" dirty="0"/>
              <a:t>Sunday 24 April 2022</a:t>
            </a:r>
          </a:p>
          <a:p>
            <a:endParaRPr lang="en-NZ" sz="800" dirty="0"/>
          </a:p>
          <a:p>
            <a:r>
              <a:rPr lang="en-NZ" sz="3600" dirty="0"/>
              <a:t>AM Sermon</a:t>
            </a:r>
          </a:p>
          <a:p>
            <a:endParaRPr lang="en-NZ" sz="800" dirty="0"/>
          </a:p>
          <a:p>
            <a:r>
              <a:rPr lang="en-NZ" sz="3600" dirty="0"/>
              <a:t>Broadcast live from 42 Leslie Ave, Auckland, Aotearoa/NZ.</a:t>
            </a:r>
          </a:p>
        </p:txBody>
      </p:sp>
    </p:spTree>
    <p:extLst>
      <p:ext uri="{BB962C8B-B14F-4D97-AF65-F5344CB8AC3E}">
        <p14:creationId xmlns:p14="http://schemas.microsoft.com/office/powerpoint/2010/main" val="747564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DB07-8F66-4FB9-A6F2-4AD16BDB82A1}"/>
              </a:ext>
            </a:extLst>
          </p:cNvPr>
          <p:cNvSpPr>
            <a:spLocks noGrp="1"/>
          </p:cNvSpPr>
          <p:nvPr>
            <p:ph sz="half" idx="1"/>
          </p:nvPr>
        </p:nvSpPr>
        <p:spPr>
          <a:xfrm>
            <a:off x="628650" y="682389"/>
            <a:ext cx="7886700" cy="1037230"/>
          </a:xfrm>
        </p:spPr>
        <p:txBody>
          <a:bodyPr>
            <a:normAutofit/>
          </a:bodyPr>
          <a:lstStyle/>
          <a:p>
            <a:r>
              <a:rPr lang="en-NZ" dirty="0"/>
              <a:t>Engaging with the People</a:t>
            </a:r>
          </a:p>
        </p:txBody>
      </p:sp>
      <p:sp>
        <p:nvSpPr>
          <p:cNvPr id="7" name="Content Placeholder 2">
            <a:extLst>
              <a:ext uri="{FF2B5EF4-FFF2-40B4-BE49-F238E27FC236}">
                <a16:creationId xmlns:a16="http://schemas.microsoft.com/office/drawing/2014/main" id="{0B26BE57-3C02-46CF-8A65-E4708D5596B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Making Progress </a:t>
            </a:r>
            <a:r>
              <a:rPr lang="en-US" sz="2800" b="1" dirty="0"/>
              <a:t>Part 3. Never Alone!</a:t>
            </a:r>
          </a:p>
        </p:txBody>
      </p:sp>
      <p:pic>
        <p:nvPicPr>
          <p:cNvPr id="6148" name="Picture 4">
            <a:extLst>
              <a:ext uri="{FF2B5EF4-FFF2-40B4-BE49-F238E27FC236}">
                <a16:creationId xmlns:a16="http://schemas.microsoft.com/office/drawing/2014/main" id="{6194A684-F0CB-4AAA-8A50-754816F19C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817" b="10253"/>
          <a:stretch/>
        </p:blipFill>
        <p:spPr bwMode="auto">
          <a:xfrm>
            <a:off x="0" y="3643953"/>
            <a:ext cx="9144000" cy="2756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334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DB07-8F66-4FB9-A6F2-4AD16BDB82A1}"/>
              </a:ext>
            </a:extLst>
          </p:cNvPr>
          <p:cNvSpPr>
            <a:spLocks noGrp="1"/>
          </p:cNvSpPr>
          <p:nvPr>
            <p:ph sz="half" idx="1"/>
          </p:nvPr>
        </p:nvSpPr>
        <p:spPr>
          <a:xfrm>
            <a:off x="628650" y="682389"/>
            <a:ext cx="7886700" cy="1037230"/>
          </a:xfrm>
        </p:spPr>
        <p:txBody>
          <a:bodyPr>
            <a:normAutofit/>
          </a:bodyPr>
          <a:lstStyle/>
          <a:p>
            <a:r>
              <a:rPr lang="en-NZ" dirty="0"/>
              <a:t>Engaging with the People</a:t>
            </a:r>
          </a:p>
        </p:txBody>
      </p:sp>
      <p:sp>
        <p:nvSpPr>
          <p:cNvPr id="4" name="Content Placeholder 3">
            <a:extLst>
              <a:ext uri="{FF2B5EF4-FFF2-40B4-BE49-F238E27FC236}">
                <a16:creationId xmlns:a16="http://schemas.microsoft.com/office/drawing/2014/main" id="{EF0F9287-2536-493D-99D9-282839226B1C}"/>
              </a:ext>
            </a:extLst>
          </p:cNvPr>
          <p:cNvSpPr>
            <a:spLocks noGrp="1"/>
          </p:cNvSpPr>
          <p:nvPr>
            <p:ph sz="half" idx="2"/>
          </p:nvPr>
        </p:nvSpPr>
        <p:spPr>
          <a:xfrm>
            <a:off x="631209" y="1974399"/>
            <a:ext cx="3886200" cy="1669554"/>
          </a:xfrm>
        </p:spPr>
        <p:style>
          <a:lnRef idx="2">
            <a:schemeClr val="dk1">
              <a:shade val="50000"/>
            </a:schemeClr>
          </a:lnRef>
          <a:fillRef idx="1">
            <a:schemeClr val="dk1"/>
          </a:fillRef>
          <a:effectRef idx="0">
            <a:schemeClr val="dk1"/>
          </a:effectRef>
          <a:fontRef idx="minor">
            <a:schemeClr val="lt1"/>
          </a:fontRef>
        </p:style>
        <p:txBody>
          <a:bodyPr>
            <a:normAutofit/>
          </a:bodyPr>
          <a:lstStyle/>
          <a:p>
            <a:pPr algn="l"/>
            <a:r>
              <a:rPr lang="en-NZ" b="0" i="0" dirty="0">
                <a:solidFill>
                  <a:schemeClr val="bg1"/>
                </a:solidFill>
                <a:effectLst/>
                <a:latin typeface="system-ui"/>
              </a:rPr>
              <a:t>Hebrews 13:1—</a:t>
            </a:r>
          </a:p>
          <a:p>
            <a:pPr algn="l"/>
            <a:r>
              <a:rPr lang="en-NZ" b="1" i="0" baseline="30000" dirty="0">
                <a:solidFill>
                  <a:schemeClr val="bg1"/>
                </a:solidFill>
                <a:effectLst/>
                <a:latin typeface="system-ui"/>
              </a:rPr>
              <a:t>1</a:t>
            </a:r>
            <a:r>
              <a:rPr lang="en-NZ" b="0" i="0" dirty="0">
                <a:solidFill>
                  <a:schemeClr val="bg1"/>
                </a:solidFill>
                <a:effectLst/>
                <a:latin typeface="system-ui"/>
              </a:rPr>
              <a:t>Let love of the brethren continue. </a:t>
            </a:r>
            <a:r>
              <a:rPr lang="en-NZ" sz="1400" b="0" i="0" dirty="0">
                <a:solidFill>
                  <a:schemeClr val="bg1"/>
                </a:solidFill>
                <a:effectLst/>
                <a:latin typeface="system-ui"/>
              </a:rPr>
              <a:t>(NASB95)</a:t>
            </a:r>
          </a:p>
        </p:txBody>
      </p:sp>
      <p:sp>
        <p:nvSpPr>
          <p:cNvPr id="7" name="Content Placeholder 2">
            <a:extLst>
              <a:ext uri="{FF2B5EF4-FFF2-40B4-BE49-F238E27FC236}">
                <a16:creationId xmlns:a16="http://schemas.microsoft.com/office/drawing/2014/main" id="{0B26BE57-3C02-46CF-8A65-E4708D5596B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Making Progress </a:t>
            </a:r>
            <a:r>
              <a:rPr lang="en-US" sz="2800" b="1" dirty="0"/>
              <a:t>Part 3. Never Alone!</a:t>
            </a:r>
          </a:p>
        </p:txBody>
      </p:sp>
      <p:pic>
        <p:nvPicPr>
          <p:cNvPr id="6148" name="Picture 4">
            <a:extLst>
              <a:ext uri="{FF2B5EF4-FFF2-40B4-BE49-F238E27FC236}">
                <a16:creationId xmlns:a16="http://schemas.microsoft.com/office/drawing/2014/main" id="{6194A684-F0CB-4AAA-8A50-754816F19C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817" b="10253"/>
          <a:stretch/>
        </p:blipFill>
        <p:spPr bwMode="auto">
          <a:xfrm>
            <a:off x="0" y="3643953"/>
            <a:ext cx="9144000" cy="2756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108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DB07-8F66-4FB9-A6F2-4AD16BDB82A1}"/>
              </a:ext>
            </a:extLst>
          </p:cNvPr>
          <p:cNvSpPr>
            <a:spLocks noGrp="1"/>
          </p:cNvSpPr>
          <p:nvPr>
            <p:ph sz="half" idx="1"/>
          </p:nvPr>
        </p:nvSpPr>
        <p:spPr>
          <a:xfrm>
            <a:off x="628650" y="682389"/>
            <a:ext cx="7886700" cy="1037230"/>
          </a:xfrm>
        </p:spPr>
        <p:txBody>
          <a:bodyPr>
            <a:normAutofit/>
          </a:bodyPr>
          <a:lstStyle/>
          <a:p>
            <a:r>
              <a:rPr lang="en-NZ" dirty="0"/>
              <a:t>Engaging with the People</a:t>
            </a:r>
          </a:p>
        </p:txBody>
      </p:sp>
      <p:sp>
        <p:nvSpPr>
          <p:cNvPr id="4" name="Content Placeholder 3">
            <a:extLst>
              <a:ext uri="{FF2B5EF4-FFF2-40B4-BE49-F238E27FC236}">
                <a16:creationId xmlns:a16="http://schemas.microsoft.com/office/drawing/2014/main" id="{EF0F9287-2536-493D-99D9-282839226B1C}"/>
              </a:ext>
            </a:extLst>
          </p:cNvPr>
          <p:cNvSpPr>
            <a:spLocks noGrp="1"/>
          </p:cNvSpPr>
          <p:nvPr>
            <p:ph sz="half" idx="2"/>
          </p:nvPr>
        </p:nvSpPr>
        <p:spPr>
          <a:xfrm>
            <a:off x="631209" y="1974399"/>
            <a:ext cx="3886200" cy="1669554"/>
          </a:xfrm>
        </p:spPr>
        <p:style>
          <a:lnRef idx="2">
            <a:schemeClr val="dk1">
              <a:shade val="50000"/>
            </a:schemeClr>
          </a:lnRef>
          <a:fillRef idx="1">
            <a:schemeClr val="dk1"/>
          </a:fillRef>
          <a:effectRef idx="0">
            <a:schemeClr val="dk1"/>
          </a:effectRef>
          <a:fontRef idx="minor">
            <a:schemeClr val="lt1"/>
          </a:fontRef>
        </p:style>
        <p:txBody>
          <a:bodyPr>
            <a:normAutofit/>
          </a:bodyPr>
          <a:lstStyle/>
          <a:p>
            <a:pPr algn="l"/>
            <a:r>
              <a:rPr lang="en-NZ" b="0" i="0" dirty="0">
                <a:solidFill>
                  <a:schemeClr val="bg1"/>
                </a:solidFill>
                <a:effectLst/>
                <a:latin typeface="system-ui"/>
              </a:rPr>
              <a:t>Hebrews 13:1—</a:t>
            </a:r>
          </a:p>
          <a:p>
            <a:pPr algn="l"/>
            <a:r>
              <a:rPr lang="en-NZ" b="1" i="0" baseline="30000" dirty="0">
                <a:solidFill>
                  <a:schemeClr val="bg1"/>
                </a:solidFill>
                <a:effectLst/>
                <a:latin typeface="system-ui"/>
              </a:rPr>
              <a:t>1</a:t>
            </a:r>
            <a:r>
              <a:rPr lang="en-NZ" b="0" i="0" dirty="0">
                <a:solidFill>
                  <a:schemeClr val="bg1"/>
                </a:solidFill>
                <a:effectLst/>
                <a:latin typeface="system-ui"/>
              </a:rPr>
              <a:t>Let love of the brethren continue. </a:t>
            </a:r>
            <a:r>
              <a:rPr lang="en-NZ" sz="1400" b="0" i="0" dirty="0">
                <a:solidFill>
                  <a:schemeClr val="bg1"/>
                </a:solidFill>
                <a:effectLst/>
                <a:latin typeface="system-ui"/>
              </a:rPr>
              <a:t>(NASB95)</a:t>
            </a:r>
          </a:p>
        </p:txBody>
      </p:sp>
      <p:sp>
        <p:nvSpPr>
          <p:cNvPr id="7" name="Content Placeholder 2">
            <a:extLst>
              <a:ext uri="{FF2B5EF4-FFF2-40B4-BE49-F238E27FC236}">
                <a16:creationId xmlns:a16="http://schemas.microsoft.com/office/drawing/2014/main" id="{0B26BE57-3C02-46CF-8A65-E4708D5596B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Making Progress </a:t>
            </a:r>
            <a:r>
              <a:rPr lang="en-US" sz="2800" b="1" dirty="0"/>
              <a:t>Part 3. Never Alone!</a:t>
            </a:r>
          </a:p>
        </p:txBody>
      </p:sp>
      <p:pic>
        <p:nvPicPr>
          <p:cNvPr id="6148" name="Picture 4">
            <a:extLst>
              <a:ext uri="{FF2B5EF4-FFF2-40B4-BE49-F238E27FC236}">
                <a16:creationId xmlns:a16="http://schemas.microsoft.com/office/drawing/2014/main" id="{6194A684-F0CB-4AAA-8A50-754816F19C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817" b="10253"/>
          <a:stretch/>
        </p:blipFill>
        <p:spPr bwMode="auto">
          <a:xfrm>
            <a:off x="0" y="3643953"/>
            <a:ext cx="9144000" cy="275684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3">
            <a:extLst>
              <a:ext uri="{FF2B5EF4-FFF2-40B4-BE49-F238E27FC236}">
                <a16:creationId xmlns:a16="http://schemas.microsoft.com/office/drawing/2014/main" id="{5725DE0B-C22B-4AE7-A414-B6C44E156537}"/>
              </a:ext>
            </a:extLst>
          </p:cNvPr>
          <p:cNvSpPr txBox="1">
            <a:spLocks/>
          </p:cNvSpPr>
          <p:nvPr/>
        </p:nvSpPr>
        <p:spPr>
          <a:xfrm>
            <a:off x="4887604" y="1974399"/>
            <a:ext cx="3886200" cy="16695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rgbClr val="000000"/>
                </a:solidFill>
                <a:latin typeface="system-ui"/>
              </a:rPr>
              <a:t>“Continues” only as long as we tend to it.</a:t>
            </a:r>
            <a:endParaRPr lang="en-NZ" sz="1400" dirty="0">
              <a:solidFill>
                <a:srgbClr val="000000"/>
              </a:solidFill>
              <a:latin typeface="system-ui"/>
            </a:endParaRPr>
          </a:p>
        </p:txBody>
      </p:sp>
    </p:spTree>
    <p:extLst>
      <p:ext uri="{BB962C8B-B14F-4D97-AF65-F5344CB8AC3E}">
        <p14:creationId xmlns:p14="http://schemas.microsoft.com/office/powerpoint/2010/main" val="186888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DB07-8F66-4FB9-A6F2-4AD16BDB82A1}"/>
              </a:ext>
            </a:extLst>
          </p:cNvPr>
          <p:cNvSpPr>
            <a:spLocks noGrp="1"/>
          </p:cNvSpPr>
          <p:nvPr>
            <p:ph sz="half" idx="1"/>
          </p:nvPr>
        </p:nvSpPr>
        <p:spPr>
          <a:xfrm>
            <a:off x="628650" y="682389"/>
            <a:ext cx="7886700" cy="1037230"/>
          </a:xfrm>
        </p:spPr>
        <p:txBody>
          <a:bodyPr>
            <a:normAutofit/>
          </a:bodyPr>
          <a:lstStyle/>
          <a:p>
            <a:r>
              <a:rPr lang="en-NZ" dirty="0"/>
              <a:t>Engaging with the People</a:t>
            </a:r>
          </a:p>
        </p:txBody>
      </p:sp>
      <p:sp>
        <p:nvSpPr>
          <p:cNvPr id="4" name="Content Placeholder 3">
            <a:extLst>
              <a:ext uri="{FF2B5EF4-FFF2-40B4-BE49-F238E27FC236}">
                <a16:creationId xmlns:a16="http://schemas.microsoft.com/office/drawing/2014/main" id="{EF0F9287-2536-493D-99D9-282839226B1C}"/>
              </a:ext>
            </a:extLst>
          </p:cNvPr>
          <p:cNvSpPr>
            <a:spLocks noGrp="1"/>
          </p:cNvSpPr>
          <p:nvPr>
            <p:ph sz="half" idx="2"/>
          </p:nvPr>
        </p:nvSpPr>
        <p:spPr>
          <a:xfrm>
            <a:off x="631209" y="1974399"/>
            <a:ext cx="3886200" cy="1669554"/>
          </a:xfrm>
        </p:spPr>
        <p:style>
          <a:lnRef idx="2">
            <a:schemeClr val="dk1">
              <a:shade val="50000"/>
            </a:schemeClr>
          </a:lnRef>
          <a:fillRef idx="1">
            <a:schemeClr val="dk1"/>
          </a:fillRef>
          <a:effectRef idx="0">
            <a:schemeClr val="dk1"/>
          </a:effectRef>
          <a:fontRef idx="minor">
            <a:schemeClr val="lt1"/>
          </a:fontRef>
        </p:style>
        <p:txBody>
          <a:bodyPr>
            <a:normAutofit/>
          </a:bodyPr>
          <a:lstStyle/>
          <a:p>
            <a:pPr algn="l"/>
            <a:r>
              <a:rPr lang="en-NZ" b="0" i="0" dirty="0">
                <a:solidFill>
                  <a:schemeClr val="bg1"/>
                </a:solidFill>
                <a:effectLst/>
                <a:latin typeface="system-ui"/>
              </a:rPr>
              <a:t>Hebrews 13:1—</a:t>
            </a:r>
          </a:p>
          <a:p>
            <a:pPr algn="l"/>
            <a:r>
              <a:rPr lang="en-NZ" b="1" i="0" baseline="30000" dirty="0">
                <a:solidFill>
                  <a:schemeClr val="bg1"/>
                </a:solidFill>
                <a:effectLst/>
                <a:latin typeface="system-ui"/>
              </a:rPr>
              <a:t>1</a:t>
            </a:r>
            <a:r>
              <a:rPr lang="en-NZ" b="0" i="0" dirty="0">
                <a:solidFill>
                  <a:schemeClr val="bg1"/>
                </a:solidFill>
                <a:effectLst/>
                <a:latin typeface="system-ui"/>
              </a:rPr>
              <a:t>Let love of the brethren continue. </a:t>
            </a:r>
            <a:r>
              <a:rPr lang="en-NZ" sz="1400" b="0" i="0" dirty="0">
                <a:solidFill>
                  <a:schemeClr val="bg1"/>
                </a:solidFill>
                <a:effectLst/>
                <a:latin typeface="system-ui"/>
              </a:rPr>
              <a:t>(NASB95)</a:t>
            </a:r>
          </a:p>
        </p:txBody>
      </p:sp>
      <p:sp>
        <p:nvSpPr>
          <p:cNvPr id="7" name="Content Placeholder 2">
            <a:extLst>
              <a:ext uri="{FF2B5EF4-FFF2-40B4-BE49-F238E27FC236}">
                <a16:creationId xmlns:a16="http://schemas.microsoft.com/office/drawing/2014/main" id="{0B26BE57-3C02-46CF-8A65-E4708D5596B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Making Progress </a:t>
            </a:r>
            <a:r>
              <a:rPr lang="en-US" sz="2800" b="1" dirty="0"/>
              <a:t>Part 3. Never Alone!</a:t>
            </a:r>
          </a:p>
        </p:txBody>
      </p:sp>
      <p:pic>
        <p:nvPicPr>
          <p:cNvPr id="6148" name="Picture 4">
            <a:extLst>
              <a:ext uri="{FF2B5EF4-FFF2-40B4-BE49-F238E27FC236}">
                <a16:creationId xmlns:a16="http://schemas.microsoft.com/office/drawing/2014/main" id="{6194A684-F0CB-4AAA-8A50-754816F19C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817" b="10253"/>
          <a:stretch/>
        </p:blipFill>
        <p:spPr bwMode="auto">
          <a:xfrm>
            <a:off x="0" y="3643953"/>
            <a:ext cx="9144000" cy="275684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3">
            <a:extLst>
              <a:ext uri="{FF2B5EF4-FFF2-40B4-BE49-F238E27FC236}">
                <a16:creationId xmlns:a16="http://schemas.microsoft.com/office/drawing/2014/main" id="{5725DE0B-C22B-4AE7-A414-B6C44E156537}"/>
              </a:ext>
            </a:extLst>
          </p:cNvPr>
          <p:cNvSpPr txBox="1">
            <a:spLocks/>
          </p:cNvSpPr>
          <p:nvPr/>
        </p:nvSpPr>
        <p:spPr>
          <a:xfrm>
            <a:off x="4887604" y="1974399"/>
            <a:ext cx="3886200" cy="16695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rgbClr val="000000"/>
                </a:solidFill>
                <a:latin typeface="system-ui"/>
              </a:rPr>
              <a:t>“Continues” only as long as LOVE is properly defined.</a:t>
            </a:r>
            <a:endParaRPr lang="en-NZ" sz="1400" dirty="0">
              <a:solidFill>
                <a:srgbClr val="000000"/>
              </a:solidFill>
              <a:latin typeface="system-ui"/>
            </a:endParaRPr>
          </a:p>
        </p:txBody>
      </p:sp>
    </p:spTree>
    <p:extLst>
      <p:ext uri="{BB962C8B-B14F-4D97-AF65-F5344CB8AC3E}">
        <p14:creationId xmlns:p14="http://schemas.microsoft.com/office/powerpoint/2010/main" val="3441194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DB07-8F66-4FB9-A6F2-4AD16BDB82A1}"/>
              </a:ext>
            </a:extLst>
          </p:cNvPr>
          <p:cNvSpPr>
            <a:spLocks noGrp="1"/>
          </p:cNvSpPr>
          <p:nvPr>
            <p:ph sz="half" idx="1"/>
          </p:nvPr>
        </p:nvSpPr>
        <p:spPr>
          <a:xfrm>
            <a:off x="628650" y="682389"/>
            <a:ext cx="7886700" cy="1037230"/>
          </a:xfrm>
        </p:spPr>
        <p:txBody>
          <a:bodyPr>
            <a:normAutofit/>
          </a:bodyPr>
          <a:lstStyle/>
          <a:p>
            <a:r>
              <a:rPr lang="en-NZ" dirty="0"/>
              <a:t>Engaging with the People</a:t>
            </a:r>
          </a:p>
        </p:txBody>
      </p:sp>
      <p:sp>
        <p:nvSpPr>
          <p:cNvPr id="4" name="Content Placeholder 3">
            <a:extLst>
              <a:ext uri="{FF2B5EF4-FFF2-40B4-BE49-F238E27FC236}">
                <a16:creationId xmlns:a16="http://schemas.microsoft.com/office/drawing/2014/main" id="{EF0F9287-2536-493D-99D9-282839226B1C}"/>
              </a:ext>
            </a:extLst>
          </p:cNvPr>
          <p:cNvSpPr>
            <a:spLocks noGrp="1"/>
          </p:cNvSpPr>
          <p:nvPr>
            <p:ph sz="half" idx="2"/>
          </p:nvPr>
        </p:nvSpPr>
        <p:spPr>
          <a:xfrm>
            <a:off x="631209" y="1974399"/>
            <a:ext cx="3886200" cy="1669554"/>
          </a:xfrm>
        </p:spPr>
        <p:style>
          <a:lnRef idx="2">
            <a:schemeClr val="dk1">
              <a:shade val="50000"/>
            </a:schemeClr>
          </a:lnRef>
          <a:fillRef idx="1">
            <a:schemeClr val="dk1"/>
          </a:fillRef>
          <a:effectRef idx="0">
            <a:schemeClr val="dk1"/>
          </a:effectRef>
          <a:fontRef idx="minor">
            <a:schemeClr val="lt1"/>
          </a:fontRef>
        </p:style>
        <p:txBody>
          <a:bodyPr>
            <a:normAutofit/>
          </a:bodyPr>
          <a:lstStyle/>
          <a:p>
            <a:pPr algn="l"/>
            <a:r>
              <a:rPr lang="en-NZ" b="0" i="0" dirty="0">
                <a:solidFill>
                  <a:schemeClr val="bg1"/>
                </a:solidFill>
                <a:effectLst/>
                <a:latin typeface="system-ui"/>
              </a:rPr>
              <a:t>Hebrews 13:1—</a:t>
            </a:r>
          </a:p>
          <a:p>
            <a:pPr algn="l"/>
            <a:r>
              <a:rPr lang="en-NZ" b="1" i="0" baseline="30000" dirty="0">
                <a:solidFill>
                  <a:schemeClr val="bg1"/>
                </a:solidFill>
                <a:effectLst/>
                <a:latin typeface="system-ui"/>
              </a:rPr>
              <a:t>1</a:t>
            </a:r>
            <a:r>
              <a:rPr lang="en-NZ" b="0" i="0" dirty="0">
                <a:solidFill>
                  <a:schemeClr val="bg1"/>
                </a:solidFill>
                <a:effectLst/>
                <a:latin typeface="system-ui"/>
              </a:rPr>
              <a:t>Let love of the brethren continue. </a:t>
            </a:r>
            <a:r>
              <a:rPr lang="en-NZ" sz="1400" b="0" i="0" dirty="0">
                <a:solidFill>
                  <a:schemeClr val="bg1"/>
                </a:solidFill>
                <a:effectLst/>
                <a:latin typeface="system-ui"/>
              </a:rPr>
              <a:t>(NASB95)</a:t>
            </a:r>
          </a:p>
        </p:txBody>
      </p:sp>
      <p:sp>
        <p:nvSpPr>
          <p:cNvPr id="7" name="Content Placeholder 2">
            <a:extLst>
              <a:ext uri="{FF2B5EF4-FFF2-40B4-BE49-F238E27FC236}">
                <a16:creationId xmlns:a16="http://schemas.microsoft.com/office/drawing/2014/main" id="{0B26BE57-3C02-46CF-8A65-E4708D5596B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Making Progress </a:t>
            </a:r>
            <a:r>
              <a:rPr lang="en-US" sz="2800" b="1" dirty="0"/>
              <a:t>Part 3. Never Alone!</a:t>
            </a:r>
          </a:p>
        </p:txBody>
      </p:sp>
      <p:pic>
        <p:nvPicPr>
          <p:cNvPr id="6148" name="Picture 4">
            <a:extLst>
              <a:ext uri="{FF2B5EF4-FFF2-40B4-BE49-F238E27FC236}">
                <a16:creationId xmlns:a16="http://schemas.microsoft.com/office/drawing/2014/main" id="{6194A684-F0CB-4AAA-8A50-754816F19C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817" b="10253"/>
          <a:stretch/>
        </p:blipFill>
        <p:spPr bwMode="auto">
          <a:xfrm>
            <a:off x="0" y="3643953"/>
            <a:ext cx="9144000" cy="275684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3">
            <a:extLst>
              <a:ext uri="{FF2B5EF4-FFF2-40B4-BE49-F238E27FC236}">
                <a16:creationId xmlns:a16="http://schemas.microsoft.com/office/drawing/2014/main" id="{5725DE0B-C22B-4AE7-A414-B6C44E156537}"/>
              </a:ext>
            </a:extLst>
          </p:cNvPr>
          <p:cNvSpPr txBox="1">
            <a:spLocks/>
          </p:cNvSpPr>
          <p:nvPr/>
        </p:nvSpPr>
        <p:spPr>
          <a:xfrm>
            <a:off x="4887604" y="1974399"/>
            <a:ext cx="3886200" cy="1669554"/>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NZ" b="0" i="0" dirty="0">
                <a:solidFill>
                  <a:srgbClr val="000000"/>
                </a:solidFill>
                <a:effectLst/>
                <a:latin typeface="system-ui"/>
              </a:rPr>
              <a:t>1 John 3:16—</a:t>
            </a:r>
            <a:r>
              <a:rPr lang="en-NZ" b="1" i="0" baseline="30000" dirty="0">
                <a:solidFill>
                  <a:srgbClr val="000000"/>
                </a:solidFill>
                <a:effectLst/>
                <a:latin typeface="system-ui"/>
              </a:rPr>
              <a:t>16 </a:t>
            </a:r>
            <a:r>
              <a:rPr lang="en-NZ" b="0" i="0" dirty="0">
                <a:solidFill>
                  <a:srgbClr val="000000"/>
                </a:solidFill>
                <a:effectLst/>
                <a:latin typeface="system-ui"/>
              </a:rPr>
              <a:t>We know love by this, that He laid down His life for us; and we ought to lay down our lives for the brethren. </a:t>
            </a:r>
            <a:r>
              <a:rPr lang="en-NZ" sz="1400" b="0" i="0" dirty="0">
                <a:solidFill>
                  <a:srgbClr val="000000"/>
                </a:solidFill>
                <a:effectLst/>
                <a:latin typeface="system-ui"/>
              </a:rPr>
              <a:t>(NASB95)</a:t>
            </a:r>
            <a:endParaRPr lang="en-NZ" b="0" i="0" dirty="0">
              <a:solidFill>
                <a:srgbClr val="000000"/>
              </a:solidFill>
              <a:effectLst/>
              <a:latin typeface="system-ui"/>
            </a:endParaRPr>
          </a:p>
        </p:txBody>
      </p:sp>
    </p:spTree>
    <p:extLst>
      <p:ext uri="{BB962C8B-B14F-4D97-AF65-F5344CB8AC3E}">
        <p14:creationId xmlns:p14="http://schemas.microsoft.com/office/powerpoint/2010/main" val="3763043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DB07-8F66-4FB9-A6F2-4AD16BDB82A1}"/>
              </a:ext>
            </a:extLst>
          </p:cNvPr>
          <p:cNvSpPr>
            <a:spLocks noGrp="1"/>
          </p:cNvSpPr>
          <p:nvPr>
            <p:ph sz="half" idx="1"/>
          </p:nvPr>
        </p:nvSpPr>
        <p:spPr>
          <a:xfrm>
            <a:off x="628650" y="682389"/>
            <a:ext cx="7886700" cy="1037230"/>
          </a:xfrm>
        </p:spPr>
        <p:txBody>
          <a:bodyPr>
            <a:normAutofit/>
          </a:bodyPr>
          <a:lstStyle/>
          <a:p>
            <a:r>
              <a:rPr lang="en-NZ" dirty="0"/>
              <a:t>Fighting the battle</a:t>
            </a:r>
          </a:p>
        </p:txBody>
      </p:sp>
      <p:sp>
        <p:nvSpPr>
          <p:cNvPr id="7" name="Content Placeholder 2">
            <a:extLst>
              <a:ext uri="{FF2B5EF4-FFF2-40B4-BE49-F238E27FC236}">
                <a16:creationId xmlns:a16="http://schemas.microsoft.com/office/drawing/2014/main" id="{0B26BE57-3C02-46CF-8A65-E4708D5596B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Making Progress </a:t>
            </a:r>
            <a:r>
              <a:rPr lang="en-US" sz="2800" b="1" dirty="0"/>
              <a:t>Part 3. Never Alone!</a:t>
            </a:r>
          </a:p>
        </p:txBody>
      </p:sp>
      <p:pic>
        <p:nvPicPr>
          <p:cNvPr id="6" name="Picture 2" descr="hebrews 13:1-2 | Entertaining angels, Brotherly love ...">
            <a:extLst>
              <a:ext uri="{FF2B5EF4-FFF2-40B4-BE49-F238E27FC236}">
                <a16:creationId xmlns:a16="http://schemas.microsoft.com/office/drawing/2014/main" id="{1664D576-68BD-4373-9FDB-579FB13CF6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135" r="15672" b="30503"/>
          <a:stretch/>
        </p:blipFill>
        <p:spPr bwMode="auto">
          <a:xfrm>
            <a:off x="0" y="3627559"/>
            <a:ext cx="4514851" cy="323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516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DB07-8F66-4FB9-A6F2-4AD16BDB82A1}"/>
              </a:ext>
            </a:extLst>
          </p:cNvPr>
          <p:cNvSpPr>
            <a:spLocks noGrp="1"/>
          </p:cNvSpPr>
          <p:nvPr>
            <p:ph sz="half" idx="1"/>
          </p:nvPr>
        </p:nvSpPr>
        <p:spPr>
          <a:xfrm>
            <a:off x="628650" y="682389"/>
            <a:ext cx="7886700" cy="1037230"/>
          </a:xfrm>
        </p:spPr>
        <p:txBody>
          <a:bodyPr>
            <a:normAutofit/>
          </a:bodyPr>
          <a:lstStyle/>
          <a:p>
            <a:r>
              <a:rPr lang="en-NZ" dirty="0"/>
              <a:t>Fighting the battle</a:t>
            </a:r>
          </a:p>
        </p:txBody>
      </p:sp>
      <p:sp>
        <p:nvSpPr>
          <p:cNvPr id="4" name="Content Placeholder 3">
            <a:extLst>
              <a:ext uri="{FF2B5EF4-FFF2-40B4-BE49-F238E27FC236}">
                <a16:creationId xmlns:a16="http://schemas.microsoft.com/office/drawing/2014/main" id="{EF0F9287-2536-493D-99D9-282839226B1C}"/>
              </a:ext>
            </a:extLst>
          </p:cNvPr>
          <p:cNvSpPr>
            <a:spLocks noGrp="1"/>
          </p:cNvSpPr>
          <p:nvPr>
            <p:ph sz="half" idx="2"/>
          </p:nvPr>
        </p:nvSpPr>
        <p:spPr>
          <a:xfrm>
            <a:off x="0" y="1825625"/>
            <a:ext cx="9144000" cy="1603375"/>
          </a:xfrm>
        </p:spPr>
        <p:style>
          <a:lnRef idx="2">
            <a:schemeClr val="dk1">
              <a:shade val="50000"/>
            </a:schemeClr>
          </a:lnRef>
          <a:fillRef idx="1">
            <a:schemeClr val="dk1"/>
          </a:fillRef>
          <a:effectRef idx="0">
            <a:schemeClr val="dk1"/>
          </a:effectRef>
          <a:fontRef idx="minor">
            <a:schemeClr val="lt1"/>
          </a:fontRef>
        </p:style>
        <p:txBody>
          <a:bodyPr>
            <a:normAutofit/>
          </a:bodyPr>
          <a:lstStyle/>
          <a:p>
            <a:pPr algn="l"/>
            <a:r>
              <a:rPr lang="en-NZ" b="0" i="0" dirty="0">
                <a:solidFill>
                  <a:schemeClr val="bg1"/>
                </a:solidFill>
                <a:effectLst/>
                <a:latin typeface="system-ui"/>
              </a:rPr>
              <a:t>Hebrews 13:2—</a:t>
            </a:r>
          </a:p>
          <a:p>
            <a:pPr algn="l"/>
            <a:r>
              <a:rPr lang="en-NZ" b="1" i="0" baseline="30000" dirty="0">
                <a:solidFill>
                  <a:schemeClr val="bg1"/>
                </a:solidFill>
                <a:effectLst/>
                <a:latin typeface="system-ui"/>
              </a:rPr>
              <a:t>2</a:t>
            </a:r>
            <a:r>
              <a:rPr lang="en-NZ" b="0" i="0" dirty="0">
                <a:solidFill>
                  <a:schemeClr val="bg1"/>
                </a:solidFill>
                <a:effectLst/>
                <a:latin typeface="system-ui"/>
              </a:rPr>
              <a:t>Do not neglect to show hospitality to strangers, for by this some have entertained angels without knowing it. </a:t>
            </a:r>
            <a:r>
              <a:rPr lang="en-NZ" sz="1400" b="0" i="0" dirty="0">
                <a:solidFill>
                  <a:schemeClr val="bg1"/>
                </a:solidFill>
                <a:effectLst/>
                <a:latin typeface="system-ui"/>
              </a:rPr>
              <a:t>(NASB95)</a:t>
            </a:r>
          </a:p>
        </p:txBody>
      </p:sp>
      <p:sp>
        <p:nvSpPr>
          <p:cNvPr id="7" name="Content Placeholder 2">
            <a:extLst>
              <a:ext uri="{FF2B5EF4-FFF2-40B4-BE49-F238E27FC236}">
                <a16:creationId xmlns:a16="http://schemas.microsoft.com/office/drawing/2014/main" id="{0B26BE57-3C02-46CF-8A65-E4708D5596B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Making Progress </a:t>
            </a:r>
            <a:r>
              <a:rPr lang="en-US" sz="2800" b="1" dirty="0"/>
              <a:t>Part 3. Never Alone!</a:t>
            </a:r>
          </a:p>
        </p:txBody>
      </p:sp>
      <p:pic>
        <p:nvPicPr>
          <p:cNvPr id="6" name="Picture 2" descr="hebrews 13:1-2 | Entertaining angels, Brotherly love ...">
            <a:extLst>
              <a:ext uri="{FF2B5EF4-FFF2-40B4-BE49-F238E27FC236}">
                <a16:creationId xmlns:a16="http://schemas.microsoft.com/office/drawing/2014/main" id="{1664D576-68BD-4373-9FDB-579FB13CF6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135" r="15672" b="30503"/>
          <a:stretch/>
        </p:blipFill>
        <p:spPr bwMode="auto">
          <a:xfrm>
            <a:off x="0" y="3627559"/>
            <a:ext cx="4514851" cy="323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314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DB07-8F66-4FB9-A6F2-4AD16BDB82A1}"/>
              </a:ext>
            </a:extLst>
          </p:cNvPr>
          <p:cNvSpPr>
            <a:spLocks noGrp="1"/>
          </p:cNvSpPr>
          <p:nvPr>
            <p:ph sz="half" idx="1"/>
          </p:nvPr>
        </p:nvSpPr>
        <p:spPr>
          <a:xfrm>
            <a:off x="628650" y="682389"/>
            <a:ext cx="7886700" cy="1037230"/>
          </a:xfrm>
        </p:spPr>
        <p:txBody>
          <a:bodyPr>
            <a:normAutofit/>
          </a:bodyPr>
          <a:lstStyle/>
          <a:p>
            <a:r>
              <a:rPr lang="en-NZ" dirty="0"/>
              <a:t>Fighting the battle</a:t>
            </a:r>
          </a:p>
        </p:txBody>
      </p:sp>
      <p:sp>
        <p:nvSpPr>
          <p:cNvPr id="4" name="Content Placeholder 3">
            <a:extLst>
              <a:ext uri="{FF2B5EF4-FFF2-40B4-BE49-F238E27FC236}">
                <a16:creationId xmlns:a16="http://schemas.microsoft.com/office/drawing/2014/main" id="{EF0F9287-2536-493D-99D9-282839226B1C}"/>
              </a:ext>
            </a:extLst>
          </p:cNvPr>
          <p:cNvSpPr>
            <a:spLocks noGrp="1"/>
          </p:cNvSpPr>
          <p:nvPr>
            <p:ph sz="half" idx="2"/>
          </p:nvPr>
        </p:nvSpPr>
        <p:spPr>
          <a:xfrm>
            <a:off x="0" y="1825625"/>
            <a:ext cx="9144000" cy="1603375"/>
          </a:xfrm>
        </p:spPr>
        <p:style>
          <a:lnRef idx="2">
            <a:schemeClr val="dk1">
              <a:shade val="50000"/>
            </a:schemeClr>
          </a:lnRef>
          <a:fillRef idx="1">
            <a:schemeClr val="dk1"/>
          </a:fillRef>
          <a:effectRef idx="0">
            <a:schemeClr val="dk1"/>
          </a:effectRef>
          <a:fontRef idx="minor">
            <a:schemeClr val="lt1"/>
          </a:fontRef>
        </p:style>
        <p:txBody>
          <a:bodyPr>
            <a:normAutofit/>
          </a:bodyPr>
          <a:lstStyle/>
          <a:p>
            <a:pPr algn="l"/>
            <a:r>
              <a:rPr lang="en-NZ" b="0" i="0" dirty="0">
                <a:solidFill>
                  <a:schemeClr val="bg1"/>
                </a:solidFill>
                <a:effectLst/>
                <a:latin typeface="system-ui"/>
              </a:rPr>
              <a:t>Hebrews 13:2—</a:t>
            </a:r>
          </a:p>
          <a:p>
            <a:pPr algn="l"/>
            <a:r>
              <a:rPr lang="en-NZ" b="1" i="0" baseline="30000" dirty="0">
                <a:solidFill>
                  <a:schemeClr val="bg1"/>
                </a:solidFill>
                <a:effectLst/>
                <a:latin typeface="system-ui"/>
              </a:rPr>
              <a:t>2</a:t>
            </a:r>
            <a:r>
              <a:rPr lang="en-NZ" b="0" i="0" dirty="0">
                <a:solidFill>
                  <a:schemeClr val="bg1"/>
                </a:solidFill>
                <a:effectLst/>
                <a:latin typeface="system-ui"/>
              </a:rPr>
              <a:t>Do not neglect to show hospitality to strangers, for by this some have entertained angels without knowing it. </a:t>
            </a:r>
            <a:r>
              <a:rPr lang="en-NZ" sz="1400" b="0" i="0" dirty="0">
                <a:solidFill>
                  <a:schemeClr val="bg1"/>
                </a:solidFill>
                <a:effectLst/>
                <a:latin typeface="system-ui"/>
              </a:rPr>
              <a:t>(NASB95)</a:t>
            </a:r>
          </a:p>
        </p:txBody>
      </p:sp>
      <p:sp>
        <p:nvSpPr>
          <p:cNvPr id="7" name="Content Placeholder 2">
            <a:extLst>
              <a:ext uri="{FF2B5EF4-FFF2-40B4-BE49-F238E27FC236}">
                <a16:creationId xmlns:a16="http://schemas.microsoft.com/office/drawing/2014/main" id="{0B26BE57-3C02-46CF-8A65-E4708D5596B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Making Progress </a:t>
            </a:r>
            <a:r>
              <a:rPr lang="en-US" sz="2800" b="1" dirty="0"/>
              <a:t>Part 3. Never Alone!</a:t>
            </a:r>
          </a:p>
        </p:txBody>
      </p:sp>
      <p:pic>
        <p:nvPicPr>
          <p:cNvPr id="6" name="Picture 2" descr="hebrews 13:1-2 | Entertaining angels, Brotherly love ...">
            <a:extLst>
              <a:ext uri="{FF2B5EF4-FFF2-40B4-BE49-F238E27FC236}">
                <a16:creationId xmlns:a16="http://schemas.microsoft.com/office/drawing/2014/main" id="{1664D576-68BD-4373-9FDB-579FB13CF6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135" r="15672" b="30503"/>
          <a:stretch/>
        </p:blipFill>
        <p:spPr bwMode="auto">
          <a:xfrm>
            <a:off x="0" y="3627559"/>
            <a:ext cx="4514851" cy="323044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3">
            <a:extLst>
              <a:ext uri="{FF2B5EF4-FFF2-40B4-BE49-F238E27FC236}">
                <a16:creationId xmlns:a16="http://schemas.microsoft.com/office/drawing/2014/main" id="{E7DE5BA6-F399-4186-BB24-5B26A87266E0}"/>
              </a:ext>
            </a:extLst>
          </p:cNvPr>
          <p:cNvSpPr txBox="1">
            <a:spLocks/>
          </p:cNvSpPr>
          <p:nvPr/>
        </p:nvSpPr>
        <p:spPr>
          <a:xfrm>
            <a:off x="4629150" y="3627557"/>
            <a:ext cx="4257675" cy="32304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rgbClr val="000000"/>
                </a:solidFill>
                <a:latin typeface="system-ui"/>
              </a:rPr>
              <a:t>Your “Angels” will come without wings</a:t>
            </a:r>
          </a:p>
          <a:p>
            <a:endParaRPr lang="en-NZ" dirty="0">
              <a:solidFill>
                <a:srgbClr val="000000"/>
              </a:solidFill>
              <a:latin typeface="system-ui"/>
            </a:endParaRPr>
          </a:p>
        </p:txBody>
      </p:sp>
    </p:spTree>
    <p:extLst>
      <p:ext uri="{BB962C8B-B14F-4D97-AF65-F5344CB8AC3E}">
        <p14:creationId xmlns:p14="http://schemas.microsoft.com/office/powerpoint/2010/main" val="3305625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DB07-8F66-4FB9-A6F2-4AD16BDB82A1}"/>
              </a:ext>
            </a:extLst>
          </p:cNvPr>
          <p:cNvSpPr>
            <a:spLocks noGrp="1"/>
          </p:cNvSpPr>
          <p:nvPr>
            <p:ph sz="half" idx="1"/>
          </p:nvPr>
        </p:nvSpPr>
        <p:spPr>
          <a:xfrm>
            <a:off x="628650" y="682389"/>
            <a:ext cx="7886700" cy="1037230"/>
          </a:xfrm>
        </p:spPr>
        <p:txBody>
          <a:bodyPr>
            <a:normAutofit/>
          </a:bodyPr>
          <a:lstStyle/>
          <a:p>
            <a:r>
              <a:rPr lang="en-NZ" dirty="0"/>
              <a:t>Fighting the battle</a:t>
            </a:r>
          </a:p>
        </p:txBody>
      </p:sp>
      <p:sp>
        <p:nvSpPr>
          <p:cNvPr id="4" name="Content Placeholder 3">
            <a:extLst>
              <a:ext uri="{FF2B5EF4-FFF2-40B4-BE49-F238E27FC236}">
                <a16:creationId xmlns:a16="http://schemas.microsoft.com/office/drawing/2014/main" id="{EF0F9287-2536-493D-99D9-282839226B1C}"/>
              </a:ext>
            </a:extLst>
          </p:cNvPr>
          <p:cNvSpPr>
            <a:spLocks noGrp="1"/>
          </p:cNvSpPr>
          <p:nvPr>
            <p:ph sz="half" idx="2"/>
          </p:nvPr>
        </p:nvSpPr>
        <p:spPr>
          <a:xfrm>
            <a:off x="0" y="1825625"/>
            <a:ext cx="9144000" cy="1603375"/>
          </a:xfrm>
        </p:spPr>
        <p:style>
          <a:lnRef idx="2">
            <a:schemeClr val="dk1">
              <a:shade val="50000"/>
            </a:schemeClr>
          </a:lnRef>
          <a:fillRef idx="1">
            <a:schemeClr val="dk1"/>
          </a:fillRef>
          <a:effectRef idx="0">
            <a:schemeClr val="dk1"/>
          </a:effectRef>
          <a:fontRef idx="minor">
            <a:schemeClr val="lt1"/>
          </a:fontRef>
        </p:style>
        <p:txBody>
          <a:bodyPr>
            <a:normAutofit/>
          </a:bodyPr>
          <a:lstStyle/>
          <a:p>
            <a:pPr algn="l"/>
            <a:r>
              <a:rPr lang="en-NZ" b="0" i="0" dirty="0">
                <a:solidFill>
                  <a:schemeClr val="bg1"/>
                </a:solidFill>
                <a:effectLst/>
                <a:latin typeface="system-ui"/>
              </a:rPr>
              <a:t>Hebrews 13:2—</a:t>
            </a:r>
          </a:p>
          <a:p>
            <a:pPr algn="l"/>
            <a:r>
              <a:rPr lang="en-NZ" b="1" i="0" baseline="30000" dirty="0">
                <a:solidFill>
                  <a:schemeClr val="bg1"/>
                </a:solidFill>
                <a:effectLst/>
                <a:latin typeface="system-ui"/>
              </a:rPr>
              <a:t>2</a:t>
            </a:r>
            <a:r>
              <a:rPr lang="en-NZ" b="0" i="0" dirty="0">
                <a:solidFill>
                  <a:schemeClr val="bg1"/>
                </a:solidFill>
                <a:effectLst/>
                <a:latin typeface="system-ui"/>
              </a:rPr>
              <a:t>Do not neglect to show hospitality to strangers, for by this some have entertained angels without knowing it. </a:t>
            </a:r>
            <a:r>
              <a:rPr lang="en-NZ" sz="1400" b="0" i="0" dirty="0">
                <a:solidFill>
                  <a:schemeClr val="bg1"/>
                </a:solidFill>
                <a:effectLst/>
                <a:latin typeface="system-ui"/>
              </a:rPr>
              <a:t>(NASB95)</a:t>
            </a:r>
          </a:p>
        </p:txBody>
      </p:sp>
      <p:sp>
        <p:nvSpPr>
          <p:cNvPr id="7" name="Content Placeholder 2">
            <a:extLst>
              <a:ext uri="{FF2B5EF4-FFF2-40B4-BE49-F238E27FC236}">
                <a16:creationId xmlns:a16="http://schemas.microsoft.com/office/drawing/2014/main" id="{0B26BE57-3C02-46CF-8A65-E4708D5596B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Making Progress </a:t>
            </a:r>
            <a:r>
              <a:rPr lang="en-US" sz="2800" b="1" dirty="0"/>
              <a:t>Part 3. Never Alone!</a:t>
            </a:r>
          </a:p>
        </p:txBody>
      </p:sp>
      <p:pic>
        <p:nvPicPr>
          <p:cNvPr id="6" name="Picture 2" descr="hebrews 13:1-2 | Entertaining angels, Brotherly love ...">
            <a:extLst>
              <a:ext uri="{FF2B5EF4-FFF2-40B4-BE49-F238E27FC236}">
                <a16:creationId xmlns:a16="http://schemas.microsoft.com/office/drawing/2014/main" id="{1664D576-68BD-4373-9FDB-579FB13CF6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135" r="15672" b="30503"/>
          <a:stretch/>
        </p:blipFill>
        <p:spPr bwMode="auto">
          <a:xfrm>
            <a:off x="0" y="3627559"/>
            <a:ext cx="4514851" cy="323044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3">
            <a:extLst>
              <a:ext uri="{FF2B5EF4-FFF2-40B4-BE49-F238E27FC236}">
                <a16:creationId xmlns:a16="http://schemas.microsoft.com/office/drawing/2014/main" id="{E7DE5BA6-F399-4186-BB24-5B26A87266E0}"/>
              </a:ext>
            </a:extLst>
          </p:cNvPr>
          <p:cNvSpPr txBox="1">
            <a:spLocks/>
          </p:cNvSpPr>
          <p:nvPr/>
        </p:nvSpPr>
        <p:spPr>
          <a:xfrm>
            <a:off x="4629150" y="3627557"/>
            <a:ext cx="4257675" cy="32304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rgbClr val="000000"/>
                </a:solidFill>
                <a:latin typeface="system-ui"/>
              </a:rPr>
              <a:t>Make sure you invite them to eat.</a:t>
            </a:r>
          </a:p>
        </p:txBody>
      </p:sp>
    </p:spTree>
    <p:extLst>
      <p:ext uri="{BB962C8B-B14F-4D97-AF65-F5344CB8AC3E}">
        <p14:creationId xmlns:p14="http://schemas.microsoft.com/office/powerpoint/2010/main" val="433428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DB07-8F66-4FB9-A6F2-4AD16BDB82A1}"/>
              </a:ext>
            </a:extLst>
          </p:cNvPr>
          <p:cNvSpPr>
            <a:spLocks noGrp="1"/>
          </p:cNvSpPr>
          <p:nvPr>
            <p:ph sz="half" idx="1"/>
          </p:nvPr>
        </p:nvSpPr>
        <p:spPr>
          <a:xfrm>
            <a:off x="628650" y="682389"/>
            <a:ext cx="7886700" cy="1037230"/>
          </a:xfrm>
        </p:spPr>
        <p:txBody>
          <a:bodyPr>
            <a:normAutofit/>
          </a:bodyPr>
          <a:lstStyle/>
          <a:p>
            <a:r>
              <a:rPr lang="en-NZ" dirty="0"/>
              <a:t>Fighting the battle</a:t>
            </a:r>
          </a:p>
        </p:txBody>
      </p:sp>
      <p:sp>
        <p:nvSpPr>
          <p:cNvPr id="4" name="Content Placeholder 3">
            <a:extLst>
              <a:ext uri="{FF2B5EF4-FFF2-40B4-BE49-F238E27FC236}">
                <a16:creationId xmlns:a16="http://schemas.microsoft.com/office/drawing/2014/main" id="{EF0F9287-2536-493D-99D9-282839226B1C}"/>
              </a:ext>
            </a:extLst>
          </p:cNvPr>
          <p:cNvSpPr>
            <a:spLocks noGrp="1"/>
          </p:cNvSpPr>
          <p:nvPr>
            <p:ph sz="half" idx="2"/>
          </p:nvPr>
        </p:nvSpPr>
        <p:spPr>
          <a:xfrm>
            <a:off x="0" y="1825625"/>
            <a:ext cx="9144000" cy="1603375"/>
          </a:xfrm>
        </p:spPr>
        <p:style>
          <a:lnRef idx="2">
            <a:schemeClr val="dk1">
              <a:shade val="50000"/>
            </a:schemeClr>
          </a:lnRef>
          <a:fillRef idx="1">
            <a:schemeClr val="dk1"/>
          </a:fillRef>
          <a:effectRef idx="0">
            <a:schemeClr val="dk1"/>
          </a:effectRef>
          <a:fontRef idx="minor">
            <a:schemeClr val="lt1"/>
          </a:fontRef>
        </p:style>
        <p:txBody>
          <a:bodyPr>
            <a:normAutofit/>
          </a:bodyPr>
          <a:lstStyle/>
          <a:p>
            <a:pPr algn="l"/>
            <a:r>
              <a:rPr lang="en-NZ" b="0" i="0" dirty="0">
                <a:solidFill>
                  <a:schemeClr val="bg1"/>
                </a:solidFill>
                <a:effectLst/>
                <a:latin typeface="system-ui"/>
              </a:rPr>
              <a:t>Hebrews 13:2—</a:t>
            </a:r>
          </a:p>
          <a:p>
            <a:pPr algn="l"/>
            <a:r>
              <a:rPr lang="en-NZ" b="1" i="0" baseline="30000" dirty="0">
                <a:solidFill>
                  <a:schemeClr val="bg1"/>
                </a:solidFill>
                <a:effectLst/>
                <a:latin typeface="system-ui"/>
              </a:rPr>
              <a:t>2</a:t>
            </a:r>
            <a:r>
              <a:rPr lang="en-NZ" b="0" i="0" dirty="0">
                <a:solidFill>
                  <a:schemeClr val="bg1"/>
                </a:solidFill>
                <a:effectLst/>
                <a:latin typeface="system-ui"/>
              </a:rPr>
              <a:t>Do not neglect to show hospitality to strangers, for by this some have entertained angels without knowing it. </a:t>
            </a:r>
            <a:r>
              <a:rPr lang="en-NZ" sz="1400" b="0" i="0" dirty="0">
                <a:solidFill>
                  <a:schemeClr val="bg1"/>
                </a:solidFill>
                <a:effectLst/>
                <a:latin typeface="system-ui"/>
              </a:rPr>
              <a:t>(NASB95)</a:t>
            </a:r>
          </a:p>
        </p:txBody>
      </p:sp>
      <p:sp>
        <p:nvSpPr>
          <p:cNvPr id="7" name="Content Placeholder 2">
            <a:extLst>
              <a:ext uri="{FF2B5EF4-FFF2-40B4-BE49-F238E27FC236}">
                <a16:creationId xmlns:a16="http://schemas.microsoft.com/office/drawing/2014/main" id="{0B26BE57-3C02-46CF-8A65-E4708D5596B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Making Progress </a:t>
            </a:r>
            <a:r>
              <a:rPr lang="en-US" sz="2800" b="1" dirty="0"/>
              <a:t>Part 3. Never Alone!</a:t>
            </a:r>
          </a:p>
        </p:txBody>
      </p:sp>
      <p:pic>
        <p:nvPicPr>
          <p:cNvPr id="6" name="Picture 2" descr="hebrews 13:1-2 | Entertaining angels, Brotherly love ...">
            <a:extLst>
              <a:ext uri="{FF2B5EF4-FFF2-40B4-BE49-F238E27FC236}">
                <a16:creationId xmlns:a16="http://schemas.microsoft.com/office/drawing/2014/main" id="{1664D576-68BD-4373-9FDB-579FB13CF6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135" r="15672" b="30503"/>
          <a:stretch/>
        </p:blipFill>
        <p:spPr bwMode="auto">
          <a:xfrm>
            <a:off x="0" y="3627559"/>
            <a:ext cx="4514851" cy="323044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3">
            <a:extLst>
              <a:ext uri="{FF2B5EF4-FFF2-40B4-BE49-F238E27FC236}">
                <a16:creationId xmlns:a16="http://schemas.microsoft.com/office/drawing/2014/main" id="{E7DE5BA6-F399-4186-BB24-5B26A87266E0}"/>
              </a:ext>
            </a:extLst>
          </p:cNvPr>
          <p:cNvSpPr txBox="1">
            <a:spLocks/>
          </p:cNvSpPr>
          <p:nvPr/>
        </p:nvSpPr>
        <p:spPr>
          <a:xfrm>
            <a:off x="4629150" y="3627557"/>
            <a:ext cx="4257675" cy="32304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rgbClr val="000000"/>
                </a:solidFill>
                <a:latin typeface="system-ui"/>
              </a:rPr>
              <a:t>This necessitates a change of lifestyle.</a:t>
            </a:r>
          </a:p>
        </p:txBody>
      </p:sp>
    </p:spTree>
    <p:extLst>
      <p:ext uri="{BB962C8B-B14F-4D97-AF65-F5344CB8AC3E}">
        <p14:creationId xmlns:p14="http://schemas.microsoft.com/office/powerpoint/2010/main" val="4028608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05D6A851-FBAF-4295-91F5-09F643D69B92}"/>
              </a:ext>
            </a:extLst>
          </p:cNvPr>
          <p:cNvSpPr txBox="1">
            <a:spLocks/>
          </p:cNvSpPr>
          <p:nvPr/>
        </p:nvSpPr>
        <p:spPr>
          <a:xfrm>
            <a:off x="480060" y="4885898"/>
            <a:ext cx="8183880" cy="158314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en-US" b="1" dirty="0">
                <a:solidFill>
                  <a:schemeClr val="tx1"/>
                </a:solidFill>
                <a:latin typeface="+mj-lt"/>
                <a:ea typeface="+mj-ea"/>
                <a:cs typeface="+mj-cs"/>
              </a:rPr>
              <a:t>Series: Making Progress</a:t>
            </a:r>
            <a:endParaRPr lang="en-US" sz="600" dirty="0"/>
          </a:p>
          <a:p>
            <a:pPr marL="0" indent="0" algn="ctr">
              <a:buNone/>
            </a:pPr>
            <a:r>
              <a:rPr lang="en-US" sz="2800" b="1" dirty="0"/>
              <a:t>Part 3.</a:t>
            </a:r>
          </a:p>
          <a:p>
            <a:pPr marL="0" indent="0" algn="ctr">
              <a:buNone/>
            </a:pPr>
            <a:r>
              <a:rPr lang="en-US" sz="2800" b="1" dirty="0"/>
              <a:t> Never Alone</a:t>
            </a:r>
            <a:r>
              <a:rPr lang="en-US" b="1" dirty="0"/>
              <a:t>!</a:t>
            </a:r>
            <a:endParaRPr lang="en-US" sz="2800" b="1" dirty="0"/>
          </a:p>
        </p:txBody>
      </p:sp>
      <p:pic>
        <p:nvPicPr>
          <p:cNvPr id="1026" name="Picture 2" descr="May be an image of text that says &quot;10 Signs You're Doing Well In Life 1. You have JESUS 2. You have 3. You have JESUS JESUS 4. You have JESUS 5. You have 6. JESUS JESUS cares for you. 7. You have 8. You have JESUS JESUS 9. You have JESUS 10.You're breathing. BREATHING GIVES THE FAITHFUL MORE TIME το SERVE CHRIST. BREATHING GIVES THE UNFAITHFUL TIME ΤΟ REPENT AND OBEY CHRIST. BE THANKFUL!&quot;">
            <a:extLst>
              <a:ext uri="{FF2B5EF4-FFF2-40B4-BE49-F238E27FC236}">
                <a16:creationId xmlns:a16="http://schemas.microsoft.com/office/drawing/2014/main" id="{E53F260B-8EB9-422F-9505-05B68C23FE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9957" t="30094" b="15049"/>
          <a:stretch/>
        </p:blipFill>
        <p:spPr bwMode="auto">
          <a:xfrm>
            <a:off x="3446841" y="968989"/>
            <a:ext cx="2250317" cy="3657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520344"/>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DB07-8F66-4FB9-A6F2-4AD16BDB82A1}"/>
              </a:ext>
            </a:extLst>
          </p:cNvPr>
          <p:cNvSpPr>
            <a:spLocks noGrp="1"/>
          </p:cNvSpPr>
          <p:nvPr>
            <p:ph sz="half" idx="1"/>
          </p:nvPr>
        </p:nvSpPr>
        <p:spPr>
          <a:xfrm>
            <a:off x="628650" y="682389"/>
            <a:ext cx="7886700" cy="1037230"/>
          </a:xfrm>
        </p:spPr>
        <p:txBody>
          <a:bodyPr>
            <a:normAutofit/>
          </a:bodyPr>
          <a:lstStyle/>
          <a:p>
            <a:r>
              <a:rPr lang="en-NZ" dirty="0"/>
              <a:t>Fighting the battle</a:t>
            </a:r>
          </a:p>
        </p:txBody>
      </p:sp>
      <p:sp>
        <p:nvSpPr>
          <p:cNvPr id="4" name="Content Placeholder 3">
            <a:extLst>
              <a:ext uri="{FF2B5EF4-FFF2-40B4-BE49-F238E27FC236}">
                <a16:creationId xmlns:a16="http://schemas.microsoft.com/office/drawing/2014/main" id="{EF0F9287-2536-493D-99D9-282839226B1C}"/>
              </a:ext>
            </a:extLst>
          </p:cNvPr>
          <p:cNvSpPr>
            <a:spLocks noGrp="1"/>
          </p:cNvSpPr>
          <p:nvPr>
            <p:ph sz="half" idx="2"/>
          </p:nvPr>
        </p:nvSpPr>
        <p:spPr>
          <a:xfrm>
            <a:off x="0" y="1825625"/>
            <a:ext cx="9144000" cy="1603375"/>
          </a:xfrm>
        </p:spPr>
        <p:style>
          <a:lnRef idx="2">
            <a:schemeClr val="dk1">
              <a:shade val="50000"/>
            </a:schemeClr>
          </a:lnRef>
          <a:fillRef idx="1">
            <a:schemeClr val="dk1"/>
          </a:fillRef>
          <a:effectRef idx="0">
            <a:schemeClr val="dk1"/>
          </a:effectRef>
          <a:fontRef idx="minor">
            <a:schemeClr val="lt1"/>
          </a:fontRef>
        </p:style>
        <p:txBody>
          <a:bodyPr>
            <a:normAutofit/>
          </a:bodyPr>
          <a:lstStyle/>
          <a:p>
            <a:pPr algn="l"/>
            <a:r>
              <a:rPr lang="en-NZ" b="0" i="0" dirty="0">
                <a:solidFill>
                  <a:schemeClr val="bg1"/>
                </a:solidFill>
                <a:effectLst/>
                <a:latin typeface="system-ui"/>
              </a:rPr>
              <a:t>Hebrews 13:2—</a:t>
            </a:r>
          </a:p>
          <a:p>
            <a:pPr algn="l"/>
            <a:r>
              <a:rPr lang="en-NZ" b="1" i="0" baseline="30000" dirty="0">
                <a:solidFill>
                  <a:schemeClr val="bg1"/>
                </a:solidFill>
                <a:effectLst/>
                <a:latin typeface="system-ui"/>
              </a:rPr>
              <a:t>2</a:t>
            </a:r>
            <a:r>
              <a:rPr lang="en-NZ" b="0" i="0" dirty="0">
                <a:solidFill>
                  <a:schemeClr val="bg1"/>
                </a:solidFill>
                <a:effectLst/>
                <a:latin typeface="system-ui"/>
              </a:rPr>
              <a:t>Do not neglect to show hospitality to strangers, for by this some have entertained angels without knowing it. </a:t>
            </a:r>
            <a:r>
              <a:rPr lang="en-NZ" sz="1400" b="0" i="0" dirty="0">
                <a:solidFill>
                  <a:schemeClr val="bg1"/>
                </a:solidFill>
                <a:effectLst/>
                <a:latin typeface="system-ui"/>
              </a:rPr>
              <a:t>(NASB95)</a:t>
            </a:r>
          </a:p>
        </p:txBody>
      </p:sp>
      <p:sp>
        <p:nvSpPr>
          <p:cNvPr id="7" name="Content Placeholder 2">
            <a:extLst>
              <a:ext uri="{FF2B5EF4-FFF2-40B4-BE49-F238E27FC236}">
                <a16:creationId xmlns:a16="http://schemas.microsoft.com/office/drawing/2014/main" id="{0B26BE57-3C02-46CF-8A65-E4708D5596B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Making Progress </a:t>
            </a:r>
            <a:r>
              <a:rPr lang="en-US" sz="2800" b="1" dirty="0"/>
              <a:t>Part 3. Never Alone!</a:t>
            </a:r>
          </a:p>
        </p:txBody>
      </p:sp>
      <p:pic>
        <p:nvPicPr>
          <p:cNvPr id="6" name="Picture 2" descr="hebrews 13:1-2 | Entertaining angels, Brotherly love ...">
            <a:extLst>
              <a:ext uri="{FF2B5EF4-FFF2-40B4-BE49-F238E27FC236}">
                <a16:creationId xmlns:a16="http://schemas.microsoft.com/office/drawing/2014/main" id="{1664D576-68BD-4373-9FDB-579FB13CF6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135" r="15672" b="30503"/>
          <a:stretch/>
        </p:blipFill>
        <p:spPr bwMode="auto">
          <a:xfrm>
            <a:off x="0" y="3627559"/>
            <a:ext cx="4514851" cy="323044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3">
            <a:extLst>
              <a:ext uri="{FF2B5EF4-FFF2-40B4-BE49-F238E27FC236}">
                <a16:creationId xmlns:a16="http://schemas.microsoft.com/office/drawing/2014/main" id="{E7DE5BA6-F399-4186-BB24-5B26A87266E0}"/>
              </a:ext>
            </a:extLst>
          </p:cNvPr>
          <p:cNvSpPr txBox="1">
            <a:spLocks/>
          </p:cNvSpPr>
          <p:nvPr/>
        </p:nvSpPr>
        <p:spPr>
          <a:xfrm>
            <a:off x="4629150" y="3627557"/>
            <a:ext cx="4257675" cy="32304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rgbClr val="000000"/>
                </a:solidFill>
                <a:latin typeface="system-ui"/>
              </a:rPr>
              <a:t>This necessitates a change of lifestyle.</a:t>
            </a:r>
          </a:p>
          <a:p>
            <a:r>
              <a:rPr lang="en-NZ" dirty="0">
                <a:solidFill>
                  <a:srgbClr val="000000"/>
                </a:solidFill>
                <a:latin typeface="system-ui"/>
              </a:rPr>
              <a:t>Sacrifice:</a:t>
            </a:r>
          </a:p>
        </p:txBody>
      </p:sp>
    </p:spTree>
    <p:extLst>
      <p:ext uri="{BB962C8B-B14F-4D97-AF65-F5344CB8AC3E}">
        <p14:creationId xmlns:p14="http://schemas.microsoft.com/office/powerpoint/2010/main" val="2295513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DB07-8F66-4FB9-A6F2-4AD16BDB82A1}"/>
              </a:ext>
            </a:extLst>
          </p:cNvPr>
          <p:cNvSpPr>
            <a:spLocks noGrp="1"/>
          </p:cNvSpPr>
          <p:nvPr>
            <p:ph sz="half" idx="1"/>
          </p:nvPr>
        </p:nvSpPr>
        <p:spPr>
          <a:xfrm>
            <a:off x="628650" y="682389"/>
            <a:ext cx="7886700" cy="1037230"/>
          </a:xfrm>
        </p:spPr>
        <p:txBody>
          <a:bodyPr>
            <a:normAutofit/>
          </a:bodyPr>
          <a:lstStyle/>
          <a:p>
            <a:r>
              <a:rPr lang="en-NZ" dirty="0"/>
              <a:t>Fighting the battle</a:t>
            </a:r>
          </a:p>
        </p:txBody>
      </p:sp>
      <p:sp>
        <p:nvSpPr>
          <p:cNvPr id="4" name="Content Placeholder 3">
            <a:extLst>
              <a:ext uri="{FF2B5EF4-FFF2-40B4-BE49-F238E27FC236}">
                <a16:creationId xmlns:a16="http://schemas.microsoft.com/office/drawing/2014/main" id="{EF0F9287-2536-493D-99D9-282839226B1C}"/>
              </a:ext>
            </a:extLst>
          </p:cNvPr>
          <p:cNvSpPr>
            <a:spLocks noGrp="1"/>
          </p:cNvSpPr>
          <p:nvPr>
            <p:ph sz="half" idx="2"/>
          </p:nvPr>
        </p:nvSpPr>
        <p:spPr>
          <a:xfrm>
            <a:off x="0" y="1825625"/>
            <a:ext cx="9144000" cy="1603375"/>
          </a:xfrm>
        </p:spPr>
        <p:style>
          <a:lnRef idx="2">
            <a:schemeClr val="dk1">
              <a:shade val="50000"/>
            </a:schemeClr>
          </a:lnRef>
          <a:fillRef idx="1">
            <a:schemeClr val="dk1"/>
          </a:fillRef>
          <a:effectRef idx="0">
            <a:schemeClr val="dk1"/>
          </a:effectRef>
          <a:fontRef idx="minor">
            <a:schemeClr val="lt1"/>
          </a:fontRef>
        </p:style>
        <p:txBody>
          <a:bodyPr>
            <a:normAutofit/>
          </a:bodyPr>
          <a:lstStyle/>
          <a:p>
            <a:pPr algn="l"/>
            <a:r>
              <a:rPr lang="en-NZ" b="0" i="0" dirty="0">
                <a:solidFill>
                  <a:schemeClr val="bg1"/>
                </a:solidFill>
                <a:effectLst/>
                <a:latin typeface="system-ui"/>
              </a:rPr>
              <a:t>Hebrews 13:2—</a:t>
            </a:r>
          </a:p>
          <a:p>
            <a:pPr algn="l"/>
            <a:r>
              <a:rPr lang="en-NZ" b="1" i="0" baseline="30000" dirty="0">
                <a:solidFill>
                  <a:schemeClr val="bg1"/>
                </a:solidFill>
                <a:effectLst/>
                <a:latin typeface="system-ui"/>
              </a:rPr>
              <a:t>2</a:t>
            </a:r>
            <a:r>
              <a:rPr lang="en-NZ" b="0" i="0" dirty="0">
                <a:solidFill>
                  <a:schemeClr val="bg1"/>
                </a:solidFill>
                <a:effectLst/>
                <a:latin typeface="system-ui"/>
              </a:rPr>
              <a:t>Do not neglect to show hospitality to strangers, for by this some have entertained angels without knowing it. </a:t>
            </a:r>
            <a:r>
              <a:rPr lang="en-NZ" sz="1400" b="0" i="0" dirty="0">
                <a:solidFill>
                  <a:schemeClr val="bg1"/>
                </a:solidFill>
                <a:effectLst/>
                <a:latin typeface="system-ui"/>
              </a:rPr>
              <a:t>(NASB95)</a:t>
            </a:r>
          </a:p>
        </p:txBody>
      </p:sp>
      <p:sp>
        <p:nvSpPr>
          <p:cNvPr id="7" name="Content Placeholder 2">
            <a:extLst>
              <a:ext uri="{FF2B5EF4-FFF2-40B4-BE49-F238E27FC236}">
                <a16:creationId xmlns:a16="http://schemas.microsoft.com/office/drawing/2014/main" id="{0B26BE57-3C02-46CF-8A65-E4708D5596B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Making Progress </a:t>
            </a:r>
            <a:r>
              <a:rPr lang="en-US" sz="2800" b="1" dirty="0"/>
              <a:t>Part 3. Never Alone!</a:t>
            </a:r>
          </a:p>
        </p:txBody>
      </p:sp>
      <p:pic>
        <p:nvPicPr>
          <p:cNvPr id="6" name="Picture 2" descr="hebrews 13:1-2 | Entertaining angels, Brotherly love ...">
            <a:extLst>
              <a:ext uri="{FF2B5EF4-FFF2-40B4-BE49-F238E27FC236}">
                <a16:creationId xmlns:a16="http://schemas.microsoft.com/office/drawing/2014/main" id="{1664D576-68BD-4373-9FDB-579FB13CF6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135" r="15672" b="30503"/>
          <a:stretch/>
        </p:blipFill>
        <p:spPr bwMode="auto">
          <a:xfrm>
            <a:off x="0" y="3627559"/>
            <a:ext cx="4514851" cy="323044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3">
            <a:extLst>
              <a:ext uri="{FF2B5EF4-FFF2-40B4-BE49-F238E27FC236}">
                <a16:creationId xmlns:a16="http://schemas.microsoft.com/office/drawing/2014/main" id="{E7DE5BA6-F399-4186-BB24-5B26A87266E0}"/>
              </a:ext>
            </a:extLst>
          </p:cNvPr>
          <p:cNvSpPr txBox="1">
            <a:spLocks/>
          </p:cNvSpPr>
          <p:nvPr/>
        </p:nvSpPr>
        <p:spPr>
          <a:xfrm>
            <a:off x="4629150" y="3627557"/>
            <a:ext cx="4257675" cy="32304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rgbClr val="000000"/>
                </a:solidFill>
                <a:latin typeface="system-ui"/>
              </a:rPr>
              <a:t>This necessitates a change of lifestyle.</a:t>
            </a:r>
          </a:p>
          <a:p>
            <a:r>
              <a:rPr lang="en-NZ" dirty="0">
                <a:solidFill>
                  <a:srgbClr val="000000"/>
                </a:solidFill>
                <a:latin typeface="system-ui"/>
              </a:rPr>
              <a:t>Sacrifice:</a:t>
            </a:r>
          </a:p>
          <a:p>
            <a:pPr lvl="1"/>
            <a:r>
              <a:rPr lang="en-NZ" sz="2800" dirty="0">
                <a:solidFill>
                  <a:srgbClr val="000000"/>
                </a:solidFill>
                <a:latin typeface="system-ui"/>
              </a:rPr>
              <a:t>What you are doing.</a:t>
            </a:r>
          </a:p>
        </p:txBody>
      </p:sp>
    </p:spTree>
    <p:extLst>
      <p:ext uri="{BB962C8B-B14F-4D97-AF65-F5344CB8AC3E}">
        <p14:creationId xmlns:p14="http://schemas.microsoft.com/office/powerpoint/2010/main" val="36634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DB07-8F66-4FB9-A6F2-4AD16BDB82A1}"/>
              </a:ext>
            </a:extLst>
          </p:cNvPr>
          <p:cNvSpPr>
            <a:spLocks noGrp="1"/>
          </p:cNvSpPr>
          <p:nvPr>
            <p:ph sz="half" idx="1"/>
          </p:nvPr>
        </p:nvSpPr>
        <p:spPr>
          <a:xfrm>
            <a:off x="628650" y="682389"/>
            <a:ext cx="7886700" cy="1037230"/>
          </a:xfrm>
        </p:spPr>
        <p:txBody>
          <a:bodyPr>
            <a:normAutofit/>
          </a:bodyPr>
          <a:lstStyle/>
          <a:p>
            <a:r>
              <a:rPr lang="en-NZ" dirty="0"/>
              <a:t>Fighting the battle</a:t>
            </a:r>
          </a:p>
        </p:txBody>
      </p:sp>
      <p:sp>
        <p:nvSpPr>
          <p:cNvPr id="4" name="Content Placeholder 3">
            <a:extLst>
              <a:ext uri="{FF2B5EF4-FFF2-40B4-BE49-F238E27FC236}">
                <a16:creationId xmlns:a16="http://schemas.microsoft.com/office/drawing/2014/main" id="{EF0F9287-2536-493D-99D9-282839226B1C}"/>
              </a:ext>
            </a:extLst>
          </p:cNvPr>
          <p:cNvSpPr>
            <a:spLocks noGrp="1"/>
          </p:cNvSpPr>
          <p:nvPr>
            <p:ph sz="half" idx="2"/>
          </p:nvPr>
        </p:nvSpPr>
        <p:spPr>
          <a:xfrm>
            <a:off x="0" y="1825625"/>
            <a:ext cx="9144000" cy="1603375"/>
          </a:xfrm>
        </p:spPr>
        <p:style>
          <a:lnRef idx="2">
            <a:schemeClr val="dk1">
              <a:shade val="50000"/>
            </a:schemeClr>
          </a:lnRef>
          <a:fillRef idx="1">
            <a:schemeClr val="dk1"/>
          </a:fillRef>
          <a:effectRef idx="0">
            <a:schemeClr val="dk1"/>
          </a:effectRef>
          <a:fontRef idx="minor">
            <a:schemeClr val="lt1"/>
          </a:fontRef>
        </p:style>
        <p:txBody>
          <a:bodyPr>
            <a:normAutofit/>
          </a:bodyPr>
          <a:lstStyle/>
          <a:p>
            <a:pPr algn="l"/>
            <a:r>
              <a:rPr lang="en-NZ" b="0" i="0" dirty="0">
                <a:solidFill>
                  <a:schemeClr val="bg1"/>
                </a:solidFill>
                <a:effectLst/>
                <a:latin typeface="system-ui"/>
              </a:rPr>
              <a:t>Hebrews 13:2—</a:t>
            </a:r>
          </a:p>
          <a:p>
            <a:pPr algn="l"/>
            <a:r>
              <a:rPr lang="en-NZ" b="1" i="0" baseline="30000" dirty="0">
                <a:solidFill>
                  <a:schemeClr val="bg1"/>
                </a:solidFill>
                <a:effectLst/>
                <a:latin typeface="system-ui"/>
              </a:rPr>
              <a:t>2</a:t>
            </a:r>
            <a:r>
              <a:rPr lang="en-NZ" b="0" i="0" dirty="0">
                <a:solidFill>
                  <a:schemeClr val="bg1"/>
                </a:solidFill>
                <a:effectLst/>
                <a:latin typeface="system-ui"/>
              </a:rPr>
              <a:t>Do not neglect to show hospitality to strangers, for by this some have entertained angels without knowing it. </a:t>
            </a:r>
            <a:r>
              <a:rPr lang="en-NZ" sz="1400" b="0" i="0" dirty="0">
                <a:solidFill>
                  <a:schemeClr val="bg1"/>
                </a:solidFill>
                <a:effectLst/>
                <a:latin typeface="system-ui"/>
              </a:rPr>
              <a:t>(NASB95)</a:t>
            </a:r>
          </a:p>
        </p:txBody>
      </p:sp>
      <p:sp>
        <p:nvSpPr>
          <p:cNvPr id="7" name="Content Placeholder 2">
            <a:extLst>
              <a:ext uri="{FF2B5EF4-FFF2-40B4-BE49-F238E27FC236}">
                <a16:creationId xmlns:a16="http://schemas.microsoft.com/office/drawing/2014/main" id="{0B26BE57-3C02-46CF-8A65-E4708D5596B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Making Progress </a:t>
            </a:r>
            <a:r>
              <a:rPr lang="en-US" sz="2800" b="1" dirty="0"/>
              <a:t>Part 3. Never Alone!</a:t>
            </a:r>
          </a:p>
        </p:txBody>
      </p:sp>
      <p:pic>
        <p:nvPicPr>
          <p:cNvPr id="6" name="Picture 2" descr="hebrews 13:1-2 | Entertaining angels, Brotherly love ...">
            <a:extLst>
              <a:ext uri="{FF2B5EF4-FFF2-40B4-BE49-F238E27FC236}">
                <a16:creationId xmlns:a16="http://schemas.microsoft.com/office/drawing/2014/main" id="{1664D576-68BD-4373-9FDB-579FB13CF6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135" r="15672" b="30503"/>
          <a:stretch/>
        </p:blipFill>
        <p:spPr bwMode="auto">
          <a:xfrm>
            <a:off x="0" y="3627559"/>
            <a:ext cx="4514851" cy="323044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3">
            <a:extLst>
              <a:ext uri="{FF2B5EF4-FFF2-40B4-BE49-F238E27FC236}">
                <a16:creationId xmlns:a16="http://schemas.microsoft.com/office/drawing/2014/main" id="{E7DE5BA6-F399-4186-BB24-5B26A87266E0}"/>
              </a:ext>
            </a:extLst>
          </p:cNvPr>
          <p:cNvSpPr txBox="1">
            <a:spLocks/>
          </p:cNvSpPr>
          <p:nvPr/>
        </p:nvSpPr>
        <p:spPr>
          <a:xfrm>
            <a:off x="4629150" y="3627557"/>
            <a:ext cx="4257675" cy="32304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rgbClr val="000000"/>
                </a:solidFill>
                <a:latin typeface="system-ui"/>
              </a:rPr>
              <a:t>This necessitates a change of lifestyle.</a:t>
            </a:r>
          </a:p>
          <a:p>
            <a:r>
              <a:rPr lang="en-NZ" dirty="0">
                <a:solidFill>
                  <a:srgbClr val="000000"/>
                </a:solidFill>
                <a:latin typeface="system-ui"/>
              </a:rPr>
              <a:t>Sacrifice:</a:t>
            </a:r>
          </a:p>
          <a:p>
            <a:pPr lvl="1"/>
            <a:r>
              <a:rPr lang="en-NZ" sz="2800" dirty="0">
                <a:solidFill>
                  <a:srgbClr val="000000"/>
                </a:solidFill>
                <a:latin typeface="system-ui"/>
              </a:rPr>
              <a:t>What you are doing.</a:t>
            </a:r>
          </a:p>
          <a:p>
            <a:pPr lvl="1"/>
            <a:r>
              <a:rPr lang="en-NZ" sz="2800" dirty="0">
                <a:solidFill>
                  <a:srgbClr val="000000"/>
                </a:solidFill>
                <a:latin typeface="system-ui"/>
              </a:rPr>
              <a:t>Time.</a:t>
            </a:r>
          </a:p>
        </p:txBody>
      </p:sp>
    </p:spTree>
    <p:extLst>
      <p:ext uri="{BB962C8B-B14F-4D97-AF65-F5344CB8AC3E}">
        <p14:creationId xmlns:p14="http://schemas.microsoft.com/office/powerpoint/2010/main" val="3983944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DB07-8F66-4FB9-A6F2-4AD16BDB82A1}"/>
              </a:ext>
            </a:extLst>
          </p:cNvPr>
          <p:cNvSpPr>
            <a:spLocks noGrp="1"/>
          </p:cNvSpPr>
          <p:nvPr>
            <p:ph sz="half" idx="1"/>
          </p:nvPr>
        </p:nvSpPr>
        <p:spPr>
          <a:xfrm>
            <a:off x="628650" y="682389"/>
            <a:ext cx="7886700" cy="1037230"/>
          </a:xfrm>
        </p:spPr>
        <p:txBody>
          <a:bodyPr>
            <a:normAutofit/>
          </a:bodyPr>
          <a:lstStyle/>
          <a:p>
            <a:r>
              <a:rPr lang="en-NZ" dirty="0"/>
              <a:t>Fighting the battle</a:t>
            </a:r>
          </a:p>
        </p:txBody>
      </p:sp>
      <p:sp>
        <p:nvSpPr>
          <p:cNvPr id="4" name="Content Placeholder 3">
            <a:extLst>
              <a:ext uri="{FF2B5EF4-FFF2-40B4-BE49-F238E27FC236}">
                <a16:creationId xmlns:a16="http://schemas.microsoft.com/office/drawing/2014/main" id="{EF0F9287-2536-493D-99D9-282839226B1C}"/>
              </a:ext>
            </a:extLst>
          </p:cNvPr>
          <p:cNvSpPr>
            <a:spLocks noGrp="1"/>
          </p:cNvSpPr>
          <p:nvPr>
            <p:ph sz="half" idx="2"/>
          </p:nvPr>
        </p:nvSpPr>
        <p:spPr>
          <a:xfrm>
            <a:off x="0" y="1825625"/>
            <a:ext cx="9144000" cy="1603375"/>
          </a:xfrm>
        </p:spPr>
        <p:style>
          <a:lnRef idx="2">
            <a:schemeClr val="dk1">
              <a:shade val="50000"/>
            </a:schemeClr>
          </a:lnRef>
          <a:fillRef idx="1">
            <a:schemeClr val="dk1"/>
          </a:fillRef>
          <a:effectRef idx="0">
            <a:schemeClr val="dk1"/>
          </a:effectRef>
          <a:fontRef idx="minor">
            <a:schemeClr val="lt1"/>
          </a:fontRef>
        </p:style>
        <p:txBody>
          <a:bodyPr>
            <a:normAutofit/>
          </a:bodyPr>
          <a:lstStyle/>
          <a:p>
            <a:pPr algn="l"/>
            <a:r>
              <a:rPr lang="en-NZ" b="0" i="0" dirty="0">
                <a:solidFill>
                  <a:schemeClr val="bg1"/>
                </a:solidFill>
                <a:effectLst/>
                <a:latin typeface="system-ui"/>
              </a:rPr>
              <a:t>Hebrews 13:2—</a:t>
            </a:r>
          </a:p>
          <a:p>
            <a:pPr algn="l"/>
            <a:r>
              <a:rPr lang="en-NZ" b="1" i="0" baseline="30000" dirty="0">
                <a:solidFill>
                  <a:schemeClr val="bg1"/>
                </a:solidFill>
                <a:effectLst/>
                <a:latin typeface="system-ui"/>
              </a:rPr>
              <a:t>2</a:t>
            </a:r>
            <a:r>
              <a:rPr lang="en-NZ" b="0" i="0" dirty="0">
                <a:solidFill>
                  <a:schemeClr val="bg1"/>
                </a:solidFill>
                <a:effectLst/>
                <a:latin typeface="system-ui"/>
              </a:rPr>
              <a:t>Do not neglect to show hospitality to strangers, for by this some have entertained angels without knowing it. </a:t>
            </a:r>
            <a:r>
              <a:rPr lang="en-NZ" sz="1400" b="0" i="0" dirty="0">
                <a:solidFill>
                  <a:schemeClr val="bg1"/>
                </a:solidFill>
                <a:effectLst/>
                <a:latin typeface="system-ui"/>
              </a:rPr>
              <a:t>(NASB95)</a:t>
            </a:r>
          </a:p>
        </p:txBody>
      </p:sp>
      <p:sp>
        <p:nvSpPr>
          <p:cNvPr id="7" name="Content Placeholder 2">
            <a:extLst>
              <a:ext uri="{FF2B5EF4-FFF2-40B4-BE49-F238E27FC236}">
                <a16:creationId xmlns:a16="http://schemas.microsoft.com/office/drawing/2014/main" id="{0B26BE57-3C02-46CF-8A65-E4708D5596B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Making Progress </a:t>
            </a:r>
            <a:r>
              <a:rPr lang="en-US" sz="2800" b="1" dirty="0"/>
              <a:t>Part 3. Never Alone!</a:t>
            </a:r>
          </a:p>
        </p:txBody>
      </p:sp>
      <p:pic>
        <p:nvPicPr>
          <p:cNvPr id="6" name="Picture 2" descr="hebrews 13:1-2 | Entertaining angels, Brotherly love ...">
            <a:extLst>
              <a:ext uri="{FF2B5EF4-FFF2-40B4-BE49-F238E27FC236}">
                <a16:creationId xmlns:a16="http://schemas.microsoft.com/office/drawing/2014/main" id="{1664D576-68BD-4373-9FDB-579FB13CF6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135" r="15672" b="30503"/>
          <a:stretch/>
        </p:blipFill>
        <p:spPr bwMode="auto">
          <a:xfrm>
            <a:off x="0" y="3627559"/>
            <a:ext cx="4514851" cy="323044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3">
            <a:extLst>
              <a:ext uri="{FF2B5EF4-FFF2-40B4-BE49-F238E27FC236}">
                <a16:creationId xmlns:a16="http://schemas.microsoft.com/office/drawing/2014/main" id="{E7DE5BA6-F399-4186-BB24-5B26A87266E0}"/>
              </a:ext>
            </a:extLst>
          </p:cNvPr>
          <p:cNvSpPr txBox="1">
            <a:spLocks/>
          </p:cNvSpPr>
          <p:nvPr/>
        </p:nvSpPr>
        <p:spPr>
          <a:xfrm>
            <a:off x="4629150" y="3627557"/>
            <a:ext cx="4257675" cy="32304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rgbClr val="000000"/>
                </a:solidFill>
                <a:latin typeface="system-ui"/>
              </a:rPr>
              <a:t>This necessitates a change of lifestyle.</a:t>
            </a:r>
          </a:p>
          <a:p>
            <a:r>
              <a:rPr lang="en-NZ" dirty="0">
                <a:solidFill>
                  <a:srgbClr val="000000"/>
                </a:solidFill>
                <a:latin typeface="system-ui"/>
              </a:rPr>
              <a:t>Sacrifice:</a:t>
            </a:r>
          </a:p>
          <a:p>
            <a:pPr lvl="1"/>
            <a:r>
              <a:rPr lang="en-NZ" sz="2800" dirty="0">
                <a:solidFill>
                  <a:srgbClr val="000000"/>
                </a:solidFill>
                <a:latin typeface="system-ui"/>
              </a:rPr>
              <a:t>What you are doing.</a:t>
            </a:r>
          </a:p>
          <a:p>
            <a:pPr lvl="1"/>
            <a:r>
              <a:rPr lang="en-NZ" sz="2800" dirty="0">
                <a:solidFill>
                  <a:srgbClr val="000000"/>
                </a:solidFill>
                <a:latin typeface="system-ui"/>
              </a:rPr>
              <a:t>Time.</a:t>
            </a:r>
          </a:p>
          <a:p>
            <a:pPr lvl="1"/>
            <a:r>
              <a:rPr lang="en-NZ" sz="2800" dirty="0">
                <a:solidFill>
                  <a:srgbClr val="000000"/>
                </a:solidFill>
                <a:latin typeface="system-ui"/>
              </a:rPr>
              <a:t>Money.</a:t>
            </a:r>
          </a:p>
        </p:txBody>
      </p:sp>
    </p:spTree>
    <p:extLst>
      <p:ext uri="{BB962C8B-B14F-4D97-AF65-F5344CB8AC3E}">
        <p14:creationId xmlns:p14="http://schemas.microsoft.com/office/powerpoint/2010/main" val="4056839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DB07-8F66-4FB9-A6F2-4AD16BDB82A1}"/>
              </a:ext>
            </a:extLst>
          </p:cNvPr>
          <p:cNvSpPr>
            <a:spLocks noGrp="1"/>
          </p:cNvSpPr>
          <p:nvPr>
            <p:ph sz="half" idx="1"/>
          </p:nvPr>
        </p:nvSpPr>
        <p:spPr>
          <a:xfrm>
            <a:off x="628650" y="682389"/>
            <a:ext cx="7886700" cy="1037230"/>
          </a:xfrm>
        </p:spPr>
        <p:txBody>
          <a:bodyPr>
            <a:normAutofit/>
          </a:bodyPr>
          <a:lstStyle/>
          <a:p>
            <a:r>
              <a:rPr lang="en-NZ" dirty="0"/>
              <a:t>Fighting the battle</a:t>
            </a:r>
          </a:p>
        </p:txBody>
      </p:sp>
      <p:sp>
        <p:nvSpPr>
          <p:cNvPr id="7" name="Content Placeholder 2">
            <a:extLst>
              <a:ext uri="{FF2B5EF4-FFF2-40B4-BE49-F238E27FC236}">
                <a16:creationId xmlns:a16="http://schemas.microsoft.com/office/drawing/2014/main" id="{0B26BE57-3C02-46CF-8A65-E4708D5596B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Making Progress </a:t>
            </a:r>
            <a:r>
              <a:rPr lang="en-US" sz="2800" b="1" dirty="0"/>
              <a:t>Part 3. Never Alone!</a:t>
            </a:r>
          </a:p>
        </p:txBody>
      </p:sp>
      <p:pic>
        <p:nvPicPr>
          <p:cNvPr id="9218" name="Picture 2" descr="Remember them that are In Bonds~Hebrews 13:3 ~ TAKE A NEW ...">
            <a:extLst>
              <a:ext uri="{FF2B5EF4-FFF2-40B4-BE49-F238E27FC236}">
                <a16:creationId xmlns:a16="http://schemas.microsoft.com/office/drawing/2014/main" id="{C773EC8C-72CF-46B1-8CF5-79F3A1721D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478"/>
          <a:stretch/>
        </p:blipFill>
        <p:spPr bwMode="auto">
          <a:xfrm>
            <a:off x="628650" y="1359399"/>
            <a:ext cx="3329201" cy="4816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479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DB07-8F66-4FB9-A6F2-4AD16BDB82A1}"/>
              </a:ext>
            </a:extLst>
          </p:cNvPr>
          <p:cNvSpPr>
            <a:spLocks noGrp="1"/>
          </p:cNvSpPr>
          <p:nvPr>
            <p:ph sz="half" idx="1"/>
          </p:nvPr>
        </p:nvSpPr>
        <p:spPr>
          <a:xfrm>
            <a:off x="628650" y="682389"/>
            <a:ext cx="7886700" cy="1037230"/>
          </a:xfrm>
        </p:spPr>
        <p:txBody>
          <a:bodyPr>
            <a:normAutofit lnSpcReduction="10000"/>
          </a:bodyPr>
          <a:lstStyle/>
          <a:p>
            <a:r>
              <a:rPr lang="en-NZ" dirty="0"/>
              <a:t>Fighting the battle</a:t>
            </a:r>
          </a:p>
        </p:txBody>
      </p:sp>
      <p:sp>
        <p:nvSpPr>
          <p:cNvPr id="4" name="Content Placeholder 3">
            <a:extLst>
              <a:ext uri="{FF2B5EF4-FFF2-40B4-BE49-F238E27FC236}">
                <a16:creationId xmlns:a16="http://schemas.microsoft.com/office/drawing/2014/main" id="{EF0F9287-2536-493D-99D9-282839226B1C}"/>
              </a:ext>
            </a:extLst>
          </p:cNvPr>
          <p:cNvSpPr>
            <a:spLocks noGrp="1"/>
          </p:cNvSpPr>
          <p:nvPr>
            <p:ph sz="half" idx="2"/>
          </p:nvPr>
        </p:nvSpPr>
        <p:spPr>
          <a:xfrm>
            <a:off x="4285398" y="827987"/>
            <a:ext cx="4557499" cy="2884204"/>
          </a:xfrm>
        </p:spPr>
        <p:style>
          <a:lnRef idx="2">
            <a:schemeClr val="dk1">
              <a:shade val="50000"/>
            </a:schemeClr>
          </a:lnRef>
          <a:fillRef idx="1">
            <a:schemeClr val="dk1"/>
          </a:fillRef>
          <a:effectRef idx="0">
            <a:schemeClr val="dk1"/>
          </a:effectRef>
          <a:fontRef idx="minor">
            <a:schemeClr val="lt1"/>
          </a:fontRef>
        </p:style>
        <p:txBody>
          <a:bodyPr>
            <a:normAutofit lnSpcReduction="10000"/>
          </a:bodyPr>
          <a:lstStyle/>
          <a:p>
            <a:pPr algn="l"/>
            <a:r>
              <a:rPr lang="en-NZ" b="0" i="0" dirty="0">
                <a:solidFill>
                  <a:schemeClr val="bg1"/>
                </a:solidFill>
                <a:effectLst/>
                <a:latin typeface="system-ui"/>
              </a:rPr>
              <a:t>Hebrews 13:3—</a:t>
            </a:r>
          </a:p>
          <a:p>
            <a:pPr algn="l"/>
            <a:r>
              <a:rPr lang="en-NZ" b="1" i="0" baseline="30000" dirty="0">
                <a:solidFill>
                  <a:schemeClr val="bg1"/>
                </a:solidFill>
                <a:effectLst/>
                <a:latin typeface="system-ui"/>
              </a:rPr>
              <a:t>3</a:t>
            </a:r>
            <a:r>
              <a:rPr lang="en-NZ" b="0" i="0" dirty="0">
                <a:solidFill>
                  <a:schemeClr val="bg1"/>
                </a:solidFill>
                <a:effectLst/>
                <a:latin typeface="system-ui"/>
              </a:rPr>
              <a:t>Remember the prisoners, as though in prison with them, </a:t>
            </a:r>
            <a:r>
              <a:rPr lang="en-NZ" b="0" i="1" dirty="0">
                <a:solidFill>
                  <a:schemeClr val="bg1"/>
                </a:solidFill>
                <a:effectLst/>
                <a:latin typeface="system-ui"/>
              </a:rPr>
              <a:t>and</a:t>
            </a:r>
            <a:r>
              <a:rPr lang="en-NZ" b="0" i="0" dirty="0">
                <a:solidFill>
                  <a:schemeClr val="bg1"/>
                </a:solidFill>
                <a:effectLst/>
                <a:latin typeface="system-ui"/>
              </a:rPr>
              <a:t> those who are ill-treated, since you yourselves also are in the body. </a:t>
            </a:r>
            <a:r>
              <a:rPr lang="en-NZ" sz="1400" b="0" i="0" dirty="0">
                <a:solidFill>
                  <a:schemeClr val="bg1"/>
                </a:solidFill>
                <a:effectLst/>
                <a:latin typeface="system-ui"/>
              </a:rPr>
              <a:t>(NASB95)</a:t>
            </a:r>
          </a:p>
        </p:txBody>
      </p:sp>
      <p:sp>
        <p:nvSpPr>
          <p:cNvPr id="7" name="Content Placeholder 2">
            <a:extLst>
              <a:ext uri="{FF2B5EF4-FFF2-40B4-BE49-F238E27FC236}">
                <a16:creationId xmlns:a16="http://schemas.microsoft.com/office/drawing/2014/main" id="{0B26BE57-3C02-46CF-8A65-E4708D5596B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Making Progress </a:t>
            </a:r>
            <a:r>
              <a:rPr lang="en-US" sz="2800" b="1" dirty="0"/>
              <a:t>Part 3. Never Alone!</a:t>
            </a:r>
          </a:p>
        </p:txBody>
      </p:sp>
      <p:pic>
        <p:nvPicPr>
          <p:cNvPr id="9218" name="Picture 2" descr="Remember them that are In Bonds~Hebrews 13:3 ~ TAKE A NEW ...">
            <a:extLst>
              <a:ext uri="{FF2B5EF4-FFF2-40B4-BE49-F238E27FC236}">
                <a16:creationId xmlns:a16="http://schemas.microsoft.com/office/drawing/2014/main" id="{C773EC8C-72CF-46B1-8CF5-79F3A1721D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478"/>
          <a:stretch/>
        </p:blipFill>
        <p:spPr bwMode="auto">
          <a:xfrm>
            <a:off x="628650" y="1359399"/>
            <a:ext cx="3329201" cy="4816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923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DB07-8F66-4FB9-A6F2-4AD16BDB82A1}"/>
              </a:ext>
            </a:extLst>
          </p:cNvPr>
          <p:cNvSpPr>
            <a:spLocks noGrp="1"/>
          </p:cNvSpPr>
          <p:nvPr>
            <p:ph sz="half" idx="1"/>
          </p:nvPr>
        </p:nvSpPr>
        <p:spPr>
          <a:xfrm>
            <a:off x="628650" y="682389"/>
            <a:ext cx="7886700" cy="1037230"/>
          </a:xfrm>
        </p:spPr>
        <p:txBody>
          <a:bodyPr>
            <a:normAutofit lnSpcReduction="10000"/>
          </a:bodyPr>
          <a:lstStyle/>
          <a:p>
            <a:r>
              <a:rPr lang="en-NZ" dirty="0"/>
              <a:t>Fighting the battle</a:t>
            </a:r>
          </a:p>
        </p:txBody>
      </p:sp>
      <p:sp>
        <p:nvSpPr>
          <p:cNvPr id="4" name="Content Placeholder 3">
            <a:extLst>
              <a:ext uri="{FF2B5EF4-FFF2-40B4-BE49-F238E27FC236}">
                <a16:creationId xmlns:a16="http://schemas.microsoft.com/office/drawing/2014/main" id="{EF0F9287-2536-493D-99D9-282839226B1C}"/>
              </a:ext>
            </a:extLst>
          </p:cNvPr>
          <p:cNvSpPr>
            <a:spLocks noGrp="1"/>
          </p:cNvSpPr>
          <p:nvPr>
            <p:ph sz="half" idx="2"/>
          </p:nvPr>
        </p:nvSpPr>
        <p:spPr>
          <a:xfrm>
            <a:off x="4285398" y="827987"/>
            <a:ext cx="4557499" cy="2884204"/>
          </a:xfrm>
        </p:spPr>
        <p:style>
          <a:lnRef idx="2">
            <a:schemeClr val="dk1">
              <a:shade val="50000"/>
            </a:schemeClr>
          </a:lnRef>
          <a:fillRef idx="1">
            <a:schemeClr val="dk1"/>
          </a:fillRef>
          <a:effectRef idx="0">
            <a:schemeClr val="dk1"/>
          </a:effectRef>
          <a:fontRef idx="minor">
            <a:schemeClr val="lt1"/>
          </a:fontRef>
        </p:style>
        <p:txBody>
          <a:bodyPr>
            <a:normAutofit lnSpcReduction="10000"/>
          </a:bodyPr>
          <a:lstStyle/>
          <a:p>
            <a:pPr algn="l"/>
            <a:r>
              <a:rPr lang="en-NZ" b="0" i="0" dirty="0">
                <a:solidFill>
                  <a:schemeClr val="bg1"/>
                </a:solidFill>
                <a:effectLst/>
                <a:latin typeface="system-ui"/>
              </a:rPr>
              <a:t>Hebrews 13:3—</a:t>
            </a:r>
          </a:p>
          <a:p>
            <a:pPr algn="l"/>
            <a:r>
              <a:rPr lang="en-NZ" b="1" i="0" baseline="30000" dirty="0">
                <a:solidFill>
                  <a:schemeClr val="bg1"/>
                </a:solidFill>
                <a:effectLst/>
                <a:latin typeface="system-ui"/>
              </a:rPr>
              <a:t>3</a:t>
            </a:r>
            <a:r>
              <a:rPr lang="en-NZ" b="0" i="0" dirty="0">
                <a:solidFill>
                  <a:schemeClr val="bg1"/>
                </a:solidFill>
                <a:effectLst/>
                <a:latin typeface="system-ui"/>
              </a:rPr>
              <a:t>Remember the prisoners, as though in prison with them, </a:t>
            </a:r>
            <a:r>
              <a:rPr lang="en-NZ" b="0" i="1" dirty="0">
                <a:solidFill>
                  <a:schemeClr val="bg1"/>
                </a:solidFill>
                <a:effectLst/>
                <a:latin typeface="system-ui"/>
              </a:rPr>
              <a:t>and</a:t>
            </a:r>
            <a:r>
              <a:rPr lang="en-NZ" b="0" i="0" dirty="0">
                <a:solidFill>
                  <a:schemeClr val="bg1"/>
                </a:solidFill>
                <a:effectLst/>
                <a:latin typeface="system-ui"/>
              </a:rPr>
              <a:t> those who are ill-treated, since you yourselves also are in the body. </a:t>
            </a:r>
            <a:r>
              <a:rPr lang="en-NZ" sz="1400" b="0" i="0" dirty="0">
                <a:solidFill>
                  <a:schemeClr val="bg1"/>
                </a:solidFill>
                <a:effectLst/>
                <a:latin typeface="system-ui"/>
              </a:rPr>
              <a:t>(NASB95)</a:t>
            </a:r>
          </a:p>
        </p:txBody>
      </p:sp>
      <p:sp>
        <p:nvSpPr>
          <p:cNvPr id="7" name="Content Placeholder 2">
            <a:extLst>
              <a:ext uri="{FF2B5EF4-FFF2-40B4-BE49-F238E27FC236}">
                <a16:creationId xmlns:a16="http://schemas.microsoft.com/office/drawing/2014/main" id="{0B26BE57-3C02-46CF-8A65-E4708D5596B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Making Progress </a:t>
            </a:r>
            <a:r>
              <a:rPr lang="en-US" sz="2800" b="1" dirty="0"/>
              <a:t>Part 3. Never Alone!</a:t>
            </a:r>
          </a:p>
        </p:txBody>
      </p:sp>
      <p:pic>
        <p:nvPicPr>
          <p:cNvPr id="9218" name="Picture 2" descr="Remember them that are In Bonds~Hebrews 13:3 ~ TAKE A NEW ...">
            <a:extLst>
              <a:ext uri="{FF2B5EF4-FFF2-40B4-BE49-F238E27FC236}">
                <a16:creationId xmlns:a16="http://schemas.microsoft.com/office/drawing/2014/main" id="{C773EC8C-72CF-46B1-8CF5-79F3A1721D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478"/>
          <a:stretch/>
        </p:blipFill>
        <p:spPr bwMode="auto">
          <a:xfrm>
            <a:off x="628650" y="1359399"/>
            <a:ext cx="3329201" cy="481621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3">
            <a:extLst>
              <a:ext uri="{FF2B5EF4-FFF2-40B4-BE49-F238E27FC236}">
                <a16:creationId xmlns:a16="http://schemas.microsoft.com/office/drawing/2014/main" id="{29D295E5-C8AB-4472-B011-944C743EB6F6}"/>
              </a:ext>
            </a:extLst>
          </p:cNvPr>
          <p:cNvSpPr txBox="1">
            <a:spLocks/>
          </p:cNvSpPr>
          <p:nvPr/>
        </p:nvSpPr>
        <p:spPr>
          <a:xfrm>
            <a:off x="4285398" y="4052684"/>
            <a:ext cx="4557499" cy="2122927"/>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NZ" dirty="0">
              <a:solidFill>
                <a:schemeClr val="tx1"/>
              </a:solidFill>
              <a:latin typeface="system-ui"/>
            </a:endParaRPr>
          </a:p>
          <a:p>
            <a:r>
              <a:rPr lang="en-NZ" dirty="0">
                <a:solidFill>
                  <a:schemeClr val="tx1"/>
                </a:solidFill>
                <a:latin typeface="system-ui"/>
              </a:rPr>
              <a:t>Brings humility to those “First-world” problems.</a:t>
            </a:r>
          </a:p>
        </p:txBody>
      </p:sp>
    </p:spTree>
    <p:extLst>
      <p:ext uri="{BB962C8B-B14F-4D97-AF65-F5344CB8AC3E}">
        <p14:creationId xmlns:p14="http://schemas.microsoft.com/office/powerpoint/2010/main" val="2573778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DB07-8F66-4FB9-A6F2-4AD16BDB82A1}"/>
              </a:ext>
            </a:extLst>
          </p:cNvPr>
          <p:cNvSpPr>
            <a:spLocks noGrp="1"/>
          </p:cNvSpPr>
          <p:nvPr>
            <p:ph sz="half" idx="1"/>
          </p:nvPr>
        </p:nvSpPr>
        <p:spPr>
          <a:xfrm>
            <a:off x="628650" y="682389"/>
            <a:ext cx="7886700" cy="1037230"/>
          </a:xfrm>
        </p:spPr>
        <p:txBody>
          <a:bodyPr>
            <a:normAutofit lnSpcReduction="10000"/>
          </a:bodyPr>
          <a:lstStyle/>
          <a:p>
            <a:r>
              <a:rPr lang="en-NZ" dirty="0"/>
              <a:t>Fighting the battle</a:t>
            </a:r>
          </a:p>
        </p:txBody>
      </p:sp>
      <p:sp>
        <p:nvSpPr>
          <p:cNvPr id="4" name="Content Placeholder 3">
            <a:extLst>
              <a:ext uri="{FF2B5EF4-FFF2-40B4-BE49-F238E27FC236}">
                <a16:creationId xmlns:a16="http://schemas.microsoft.com/office/drawing/2014/main" id="{EF0F9287-2536-493D-99D9-282839226B1C}"/>
              </a:ext>
            </a:extLst>
          </p:cNvPr>
          <p:cNvSpPr>
            <a:spLocks noGrp="1"/>
          </p:cNvSpPr>
          <p:nvPr>
            <p:ph sz="half" idx="2"/>
          </p:nvPr>
        </p:nvSpPr>
        <p:spPr>
          <a:xfrm>
            <a:off x="4285398" y="827987"/>
            <a:ext cx="4557499" cy="2884204"/>
          </a:xfrm>
        </p:spPr>
        <p:style>
          <a:lnRef idx="2">
            <a:schemeClr val="dk1">
              <a:shade val="50000"/>
            </a:schemeClr>
          </a:lnRef>
          <a:fillRef idx="1">
            <a:schemeClr val="dk1"/>
          </a:fillRef>
          <a:effectRef idx="0">
            <a:schemeClr val="dk1"/>
          </a:effectRef>
          <a:fontRef idx="minor">
            <a:schemeClr val="lt1"/>
          </a:fontRef>
        </p:style>
        <p:txBody>
          <a:bodyPr>
            <a:normAutofit lnSpcReduction="10000"/>
          </a:bodyPr>
          <a:lstStyle/>
          <a:p>
            <a:pPr algn="l"/>
            <a:r>
              <a:rPr lang="en-NZ" b="0" i="0" dirty="0">
                <a:solidFill>
                  <a:schemeClr val="bg1"/>
                </a:solidFill>
                <a:effectLst/>
                <a:latin typeface="system-ui"/>
              </a:rPr>
              <a:t>Hebrews 13:3—</a:t>
            </a:r>
          </a:p>
          <a:p>
            <a:pPr algn="l"/>
            <a:r>
              <a:rPr lang="en-NZ" b="1" i="0" baseline="30000" dirty="0">
                <a:solidFill>
                  <a:schemeClr val="bg1"/>
                </a:solidFill>
                <a:effectLst/>
                <a:latin typeface="system-ui"/>
              </a:rPr>
              <a:t>3</a:t>
            </a:r>
            <a:r>
              <a:rPr lang="en-NZ" b="0" i="0" dirty="0">
                <a:solidFill>
                  <a:schemeClr val="bg1"/>
                </a:solidFill>
                <a:effectLst/>
                <a:latin typeface="system-ui"/>
              </a:rPr>
              <a:t>Remember the prisoners, as though in prison with them, </a:t>
            </a:r>
            <a:r>
              <a:rPr lang="en-NZ" b="0" i="1" dirty="0">
                <a:solidFill>
                  <a:schemeClr val="bg1"/>
                </a:solidFill>
                <a:effectLst/>
                <a:latin typeface="system-ui"/>
              </a:rPr>
              <a:t>and</a:t>
            </a:r>
            <a:r>
              <a:rPr lang="en-NZ" b="0" i="0" dirty="0">
                <a:solidFill>
                  <a:schemeClr val="bg1"/>
                </a:solidFill>
                <a:effectLst/>
                <a:latin typeface="system-ui"/>
              </a:rPr>
              <a:t> those who are ill-treated, since you yourselves also are in the body. </a:t>
            </a:r>
            <a:r>
              <a:rPr lang="en-NZ" sz="1400" b="0" i="0" dirty="0">
                <a:solidFill>
                  <a:schemeClr val="bg1"/>
                </a:solidFill>
                <a:effectLst/>
                <a:latin typeface="system-ui"/>
              </a:rPr>
              <a:t>(NASB95)</a:t>
            </a:r>
          </a:p>
        </p:txBody>
      </p:sp>
      <p:sp>
        <p:nvSpPr>
          <p:cNvPr id="7" name="Content Placeholder 2">
            <a:extLst>
              <a:ext uri="{FF2B5EF4-FFF2-40B4-BE49-F238E27FC236}">
                <a16:creationId xmlns:a16="http://schemas.microsoft.com/office/drawing/2014/main" id="{0B26BE57-3C02-46CF-8A65-E4708D5596B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Making Progress </a:t>
            </a:r>
            <a:r>
              <a:rPr lang="en-US" sz="2800" b="1" dirty="0"/>
              <a:t>Part 3. Never Alone!</a:t>
            </a:r>
          </a:p>
        </p:txBody>
      </p:sp>
      <p:pic>
        <p:nvPicPr>
          <p:cNvPr id="9218" name="Picture 2" descr="Remember them that are In Bonds~Hebrews 13:3 ~ TAKE A NEW ...">
            <a:extLst>
              <a:ext uri="{FF2B5EF4-FFF2-40B4-BE49-F238E27FC236}">
                <a16:creationId xmlns:a16="http://schemas.microsoft.com/office/drawing/2014/main" id="{C773EC8C-72CF-46B1-8CF5-79F3A1721D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478"/>
          <a:stretch/>
        </p:blipFill>
        <p:spPr bwMode="auto">
          <a:xfrm>
            <a:off x="628650" y="1359399"/>
            <a:ext cx="3329201" cy="481621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3">
            <a:extLst>
              <a:ext uri="{FF2B5EF4-FFF2-40B4-BE49-F238E27FC236}">
                <a16:creationId xmlns:a16="http://schemas.microsoft.com/office/drawing/2014/main" id="{29D295E5-C8AB-4472-B011-944C743EB6F6}"/>
              </a:ext>
            </a:extLst>
          </p:cNvPr>
          <p:cNvSpPr txBox="1">
            <a:spLocks/>
          </p:cNvSpPr>
          <p:nvPr/>
        </p:nvSpPr>
        <p:spPr>
          <a:xfrm>
            <a:off x="4285398" y="4052684"/>
            <a:ext cx="4557499" cy="2122927"/>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NZ" dirty="0">
              <a:solidFill>
                <a:schemeClr val="tx1"/>
              </a:solidFill>
              <a:latin typeface="system-ui"/>
            </a:endParaRPr>
          </a:p>
          <a:p>
            <a:r>
              <a:rPr lang="en-NZ" dirty="0">
                <a:solidFill>
                  <a:schemeClr val="tx1"/>
                </a:solidFill>
                <a:latin typeface="system-ui"/>
              </a:rPr>
              <a:t>That can be us!</a:t>
            </a:r>
          </a:p>
        </p:txBody>
      </p:sp>
    </p:spTree>
    <p:extLst>
      <p:ext uri="{BB962C8B-B14F-4D97-AF65-F5344CB8AC3E}">
        <p14:creationId xmlns:p14="http://schemas.microsoft.com/office/powerpoint/2010/main" val="2554921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DB07-8F66-4FB9-A6F2-4AD16BDB82A1}"/>
              </a:ext>
            </a:extLst>
          </p:cNvPr>
          <p:cNvSpPr>
            <a:spLocks noGrp="1"/>
          </p:cNvSpPr>
          <p:nvPr>
            <p:ph sz="half" idx="1"/>
          </p:nvPr>
        </p:nvSpPr>
        <p:spPr>
          <a:xfrm>
            <a:off x="628650" y="682389"/>
            <a:ext cx="7886700" cy="1037230"/>
          </a:xfrm>
        </p:spPr>
        <p:txBody>
          <a:bodyPr>
            <a:normAutofit lnSpcReduction="10000"/>
          </a:bodyPr>
          <a:lstStyle/>
          <a:p>
            <a:r>
              <a:rPr lang="en-NZ" dirty="0"/>
              <a:t>Fighting the battle</a:t>
            </a:r>
          </a:p>
        </p:txBody>
      </p:sp>
      <p:sp>
        <p:nvSpPr>
          <p:cNvPr id="4" name="Content Placeholder 3">
            <a:extLst>
              <a:ext uri="{FF2B5EF4-FFF2-40B4-BE49-F238E27FC236}">
                <a16:creationId xmlns:a16="http://schemas.microsoft.com/office/drawing/2014/main" id="{EF0F9287-2536-493D-99D9-282839226B1C}"/>
              </a:ext>
            </a:extLst>
          </p:cNvPr>
          <p:cNvSpPr>
            <a:spLocks noGrp="1"/>
          </p:cNvSpPr>
          <p:nvPr>
            <p:ph sz="half" idx="2"/>
          </p:nvPr>
        </p:nvSpPr>
        <p:spPr>
          <a:xfrm>
            <a:off x="4285398" y="827987"/>
            <a:ext cx="4557499" cy="2884204"/>
          </a:xfrm>
        </p:spPr>
        <p:style>
          <a:lnRef idx="2">
            <a:schemeClr val="dk1">
              <a:shade val="50000"/>
            </a:schemeClr>
          </a:lnRef>
          <a:fillRef idx="1">
            <a:schemeClr val="dk1"/>
          </a:fillRef>
          <a:effectRef idx="0">
            <a:schemeClr val="dk1"/>
          </a:effectRef>
          <a:fontRef idx="minor">
            <a:schemeClr val="lt1"/>
          </a:fontRef>
        </p:style>
        <p:txBody>
          <a:bodyPr>
            <a:normAutofit lnSpcReduction="10000"/>
          </a:bodyPr>
          <a:lstStyle/>
          <a:p>
            <a:pPr algn="l"/>
            <a:r>
              <a:rPr lang="en-NZ" b="0" i="0" dirty="0">
                <a:solidFill>
                  <a:schemeClr val="bg1"/>
                </a:solidFill>
                <a:effectLst/>
                <a:latin typeface="system-ui"/>
              </a:rPr>
              <a:t>Hebrews 13:3—</a:t>
            </a:r>
          </a:p>
          <a:p>
            <a:pPr algn="l"/>
            <a:r>
              <a:rPr lang="en-NZ" b="1" i="0" baseline="30000" dirty="0">
                <a:solidFill>
                  <a:schemeClr val="bg1"/>
                </a:solidFill>
                <a:effectLst/>
                <a:latin typeface="system-ui"/>
              </a:rPr>
              <a:t>3</a:t>
            </a:r>
            <a:r>
              <a:rPr lang="en-NZ" b="0" i="0" dirty="0">
                <a:solidFill>
                  <a:schemeClr val="bg1"/>
                </a:solidFill>
                <a:effectLst/>
                <a:latin typeface="system-ui"/>
              </a:rPr>
              <a:t>Remember the prisoners, as though in prison with them, </a:t>
            </a:r>
            <a:r>
              <a:rPr lang="en-NZ" b="0" i="1" dirty="0">
                <a:solidFill>
                  <a:schemeClr val="bg1"/>
                </a:solidFill>
                <a:effectLst/>
                <a:latin typeface="system-ui"/>
              </a:rPr>
              <a:t>and</a:t>
            </a:r>
            <a:r>
              <a:rPr lang="en-NZ" b="0" i="0" dirty="0">
                <a:solidFill>
                  <a:schemeClr val="bg1"/>
                </a:solidFill>
                <a:effectLst/>
                <a:latin typeface="system-ui"/>
              </a:rPr>
              <a:t> those who are ill-treated, since you yourselves also are in the body. </a:t>
            </a:r>
            <a:r>
              <a:rPr lang="en-NZ" sz="1400" b="0" i="0" dirty="0">
                <a:solidFill>
                  <a:schemeClr val="bg1"/>
                </a:solidFill>
                <a:effectLst/>
                <a:latin typeface="system-ui"/>
              </a:rPr>
              <a:t>(NASB95)</a:t>
            </a:r>
          </a:p>
        </p:txBody>
      </p:sp>
      <p:sp>
        <p:nvSpPr>
          <p:cNvPr id="7" name="Content Placeholder 2">
            <a:extLst>
              <a:ext uri="{FF2B5EF4-FFF2-40B4-BE49-F238E27FC236}">
                <a16:creationId xmlns:a16="http://schemas.microsoft.com/office/drawing/2014/main" id="{0B26BE57-3C02-46CF-8A65-E4708D5596B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Making Progress </a:t>
            </a:r>
            <a:r>
              <a:rPr lang="en-US" sz="2800" b="1" dirty="0"/>
              <a:t>Part 3. Never Alone!</a:t>
            </a:r>
          </a:p>
        </p:txBody>
      </p:sp>
      <p:pic>
        <p:nvPicPr>
          <p:cNvPr id="9218" name="Picture 2" descr="Remember them that are In Bonds~Hebrews 13:3 ~ TAKE A NEW ...">
            <a:extLst>
              <a:ext uri="{FF2B5EF4-FFF2-40B4-BE49-F238E27FC236}">
                <a16:creationId xmlns:a16="http://schemas.microsoft.com/office/drawing/2014/main" id="{C773EC8C-72CF-46B1-8CF5-79F3A1721D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478"/>
          <a:stretch/>
        </p:blipFill>
        <p:spPr bwMode="auto">
          <a:xfrm>
            <a:off x="628650" y="1359399"/>
            <a:ext cx="3329201" cy="481621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3">
            <a:extLst>
              <a:ext uri="{FF2B5EF4-FFF2-40B4-BE49-F238E27FC236}">
                <a16:creationId xmlns:a16="http://schemas.microsoft.com/office/drawing/2014/main" id="{29D295E5-C8AB-4472-B011-944C743EB6F6}"/>
              </a:ext>
            </a:extLst>
          </p:cNvPr>
          <p:cNvSpPr txBox="1">
            <a:spLocks/>
          </p:cNvSpPr>
          <p:nvPr/>
        </p:nvSpPr>
        <p:spPr>
          <a:xfrm>
            <a:off x="4285398" y="4052684"/>
            <a:ext cx="4557499" cy="2122927"/>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NZ" dirty="0">
              <a:solidFill>
                <a:schemeClr val="tx1"/>
              </a:solidFill>
              <a:latin typeface="system-ui"/>
            </a:endParaRPr>
          </a:p>
          <a:p>
            <a:r>
              <a:rPr lang="en-NZ" dirty="0">
                <a:solidFill>
                  <a:schemeClr val="tx1"/>
                </a:solidFill>
                <a:latin typeface="system-ui"/>
              </a:rPr>
              <a:t>God was with Paul and Silas (Acts 16).</a:t>
            </a:r>
          </a:p>
        </p:txBody>
      </p:sp>
    </p:spTree>
    <p:extLst>
      <p:ext uri="{BB962C8B-B14F-4D97-AF65-F5344CB8AC3E}">
        <p14:creationId xmlns:p14="http://schemas.microsoft.com/office/powerpoint/2010/main" val="42641365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DB07-8F66-4FB9-A6F2-4AD16BDB82A1}"/>
              </a:ext>
            </a:extLst>
          </p:cNvPr>
          <p:cNvSpPr>
            <a:spLocks noGrp="1"/>
          </p:cNvSpPr>
          <p:nvPr>
            <p:ph sz="half" idx="1"/>
          </p:nvPr>
        </p:nvSpPr>
        <p:spPr>
          <a:xfrm>
            <a:off x="628650" y="682389"/>
            <a:ext cx="7886700" cy="1037230"/>
          </a:xfrm>
        </p:spPr>
        <p:txBody>
          <a:bodyPr>
            <a:normAutofit lnSpcReduction="10000"/>
          </a:bodyPr>
          <a:lstStyle/>
          <a:p>
            <a:r>
              <a:rPr lang="en-NZ" dirty="0"/>
              <a:t>Fighting the battle</a:t>
            </a:r>
          </a:p>
        </p:txBody>
      </p:sp>
      <p:sp>
        <p:nvSpPr>
          <p:cNvPr id="4" name="Content Placeholder 3">
            <a:extLst>
              <a:ext uri="{FF2B5EF4-FFF2-40B4-BE49-F238E27FC236}">
                <a16:creationId xmlns:a16="http://schemas.microsoft.com/office/drawing/2014/main" id="{EF0F9287-2536-493D-99D9-282839226B1C}"/>
              </a:ext>
            </a:extLst>
          </p:cNvPr>
          <p:cNvSpPr>
            <a:spLocks noGrp="1"/>
          </p:cNvSpPr>
          <p:nvPr>
            <p:ph sz="half" idx="2"/>
          </p:nvPr>
        </p:nvSpPr>
        <p:spPr>
          <a:xfrm>
            <a:off x="4285398" y="827987"/>
            <a:ext cx="4557499" cy="2884204"/>
          </a:xfrm>
        </p:spPr>
        <p:style>
          <a:lnRef idx="2">
            <a:schemeClr val="dk1">
              <a:shade val="50000"/>
            </a:schemeClr>
          </a:lnRef>
          <a:fillRef idx="1">
            <a:schemeClr val="dk1"/>
          </a:fillRef>
          <a:effectRef idx="0">
            <a:schemeClr val="dk1"/>
          </a:effectRef>
          <a:fontRef idx="minor">
            <a:schemeClr val="lt1"/>
          </a:fontRef>
        </p:style>
        <p:txBody>
          <a:bodyPr>
            <a:normAutofit lnSpcReduction="10000"/>
          </a:bodyPr>
          <a:lstStyle/>
          <a:p>
            <a:pPr algn="l"/>
            <a:r>
              <a:rPr lang="en-NZ" b="0" i="0" dirty="0">
                <a:solidFill>
                  <a:schemeClr val="bg1"/>
                </a:solidFill>
                <a:effectLst/>
                <a:latin typeface="system-ui"/>
              </a:rPr>
              <a:t>Hebrews 13:3—</a:t>
            </a:r>
          </a:p>
          <a:p>
            <a:pPr algn="l"/>
            <a:r>
              <a:rPr lang="en-NZ" b="1" i="0" baseline="30000" dirty="0">
                <a:solidFill>
                  <a:schemeClr val="bg1"/>
                </a:solidFill>
                <a:effectLst/>
                <a:latin typeface="system-ui"/>
              </a:rPr>
              <a:t>3</a:t>
            </a:r>
            <a:r>
              <a:rPr lang="en-NZ" b="0" i="0" dirty="0">
                <a:solidFill>
                  <a:schemeClr val="bg1"/>
                </a:solidFill>
                <a:effectLst/>
                <a:latin typeface="system-ui"/>
              </a:rPr>
              <a:t>Remember the prisoners, as though in prison with them, </a:t>
            </a:r>
            <a:r>
              <a:rPr lang="en-NZ" b="0" i="1" dirty="0">
                <a:solidFill>
                  <a:schemeClr val="bg1"/>
                </a:solidFill>
                <a:effectLst/>
                <a:latin typeface="system-ui"/>
              </a:rPr>
              <a:t>and</a:t>
            </a:r>
            <a:r>
              <a:rPr lang="en-NZ" b="0" i="0" dirty="0">
                <a:solidFill>
                  <a:schemeClr val="bg1"/>
                </a:solidFill>
                <a:effectLst/>
                <a:latin typeface="system-ui"/>
              </a:rPr>
              <a:t> those who are ill-treated, since you yourselves also are in the body. </a:t>
            </a:r>
            <a:r>
              <a:rPr lang="en-NZ" sz="1400" b="0" i="0" dirty="0">
                <a:solidFill>
                  <a:schemeClr val="bg1"/>
                </a:solidFill>
                <a:effectLst/>
                <a:latin typeface="system-ui"/>
              </a:rPr>
              <a:t>(NASB95)</a:t>
            </a:r>
          </a:p>
        </p:txBody>
      </p:sp>
      <p:sp>
        <p:nvSpPr>
          <p:cNvPr id="7" name="Content Placeholder 2">
            <a:extLst>
              <a:ext uri="{FF2B5EF4-FFF2-40B4-BE49-F238E27FC236}">
                <a16:creationId xmlns:a16="http://schemas.microsoft.com/office/drawing/2014/main" id="{0B26BE57-3C02-46CF-8A65-E4708D5596B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Making Progress </a:t>
            </a:r>
            <a:r>
              <a:rPr lang="en-US" sz="2800" b="1" dirty="0"/>
              <a:t>Part 3. Never Alone!</a:t>
            </a:r>
          </a:p>
        </p:txBody>
      </p:sp>
      <p:pic>
        <p:nvPicPr>
          <p:cNvPr id="9218" name="Picture 2" descr="Remember them that are In Bonds~Hebrews 13:3 ~ TAKE A NEW ...">
            <a:extLst>
              <a:ext uri="{FF2B5EF4-FFF2-40B4-BE49-F238E27FC236}">
                <a16:creationId xmlns:a16="http://schemas.microsoft.com/office/drawing/2014/main" id="{C773EC8C-72CF-46B1-8CF5-79F3A1721D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478"/>
          <a:stretch/>
        </p:blipFill>
        <p:spPr bwMode="auto">
          <a:xfrm>
            <a:off x="628650" y="1359399"/>
            <a:ext cx="3329201" cy="481621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3">
            <a:extLst>
              <a:ext uri="{FF2B5EF4-FFF2-40B4-BE49-F238E27FC236}">
                <a16:creationId xmlns:a16="http://schemas.microsoft.com/office/drawing/2014/main" id="{29D295E5-C8AB-4472-B011-944C743EB6F6}"/>
              </a:ext>
            </a:extLst>
          </p:cNvPr>
          <p:cNvSpPr txBox="1">
            <a:spLocks/>
          </p:cNvSpPr>
          <p:nvPr/>
        </p:nvSpPr>
        <p:spPr>
          <a:xfrm>
            <a:off x="4285398" y="4052684"/>
            <a:ext cx="4557499" cy="2122927"/>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NZ" dirty="0">
              <a:solidFill>
                <a:schemeClr val="tx1"/>
              </a:solidFill>
              <a:latin typeface="system-ui"/>
            </a:endParaRPr>
          </a:p>
          <a:p>
            <a:r>
              <a:rPr lang="en-NZ" dirty="0">
                <a:solidFill>
                  <a:schemeClr val="tx1"/>
                </a:solidFill>
                <a:latin typeface="system-ui"/>
              </a:rPr>
              <a:t>Paul and Silas worked while in jail.</a:t>
            </a:r>
          </a:p>
        </p:txBody>
      </p:sp>
    </p:spTree>
    <p:extLst>
      <p:ext uri="{BB962C8B-B14F-4D97-AF65-F5344CB8AC3E}">
        <p14:creationId xmlns:p14="http://schemas.microsoft.com/office/powerpoint/2010/main" val="2518321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DB07-8F66-4FB9-A6F2-4AD16BDB82A1}"/>
              </a:ext>
            </a:extLst>
          </p:cNvPr>
          <p:cNvSpPr>
            <a:spLocks noGrp="1"/>
          </p:cNvSpPr>
          <p:nvPr>
            <p:ph sz="half" idx="1"/>
          </p:nvPr>
        </p:nvSpPr>
        <p:spPr>
          <a:xfrm>
            <a:off x="628650" y="682389"/>
            <a:ext cx="7886700" cy="1037230"/>
          </a:xfrm>
        </p:spPr>
        <p:txBody>
          <a:bodyPr>
            <a:normAutofit/>
          </a:bodyPr>
          <a:lstStyle/>
          <a:p>
            <a:r>
              <a:rPr lang="en-NZ" dirty="0"/>
              <a:t>Preparation for battle</a:t>
            </a:r>
          </a:p>
        </p:txBody>
      </p:sp>
      <p:sp>
        <p:nvSpPr>
          <p:cNvPr id="7" name="Content Placeholder 2">
            <a:extLst>
              <a:ext uri="{FF2B5EF4-FFF2-40B4-BE49-F238E27FC236}">
                <a16:creationId xmlns:a16="http://schemas.microsoft.com/office/drawing/2014/main" id="{0B26BE57-3C02-46CF-8A65-E4708D5596B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Making Progress </a:t>
            </a:r>
            <a:r>
              <a:rPr lang="en-US" sz="2800" b="1" dirty="0"/>
              <a:t>Part 3. Never Alone!</a:t>
            </a:r>
          </a:p>
        </p:txBody>
      </p:sp>
      <p:pic>
        <p:nvPicPr>
          <p:cNvPr id="1026" name="Picture 2" descr="Joshua and the Battle of Jericho, Joshua 1-6 , Bible ...">
            <a:extLst>
              <a:ext uri="{FF2B5EF4-FFF2-40B4-BE49-F238E27FC236}">
                <a16:creationId xmlns:a16="http://schemas.microsoft.com/office/drawing/2014/main" id="{BF70A8A2-3A00-4208-92A2-0F8B28536D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750" r="42388"/>
          <a:stretch/>
        </p:blipFill>
        <p:spPr bwMode="auto">
          <a:xfrm>
            <a:off x="342899" y="1429544"/>
            <a:ext cx="4010738"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4889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DB07-8F66-4FB9-A6F2-4AD16BDB82A1}"/>
              </a:ext>
            </a:extLst>
          </p:cNvPr>
          <p:cNvSpPr>
            <a:spLocks noGrp="1"/>
          </p:cNvSpPr>
          <p:nvPr>
            <p:ph sz="half" idx="1"/>
          </p:nvPr>
        </p:nvSpPr>
        <p:spPr>
          <a:xfrm>
            <a:off x="628650" y="682389"/>
            <a:ext cx="7886700" cy="1037230"/>
          </a:xfrm>
        </p:spPr>
        <p:txBody>
          <a:bodyPr>
            <a:normAutofit/>
          </a:bodyPr>
          <a:lstStyle/>
          <a:p>
            <a:r>
              <a:rPr lang="en-NZ" dirty="0"/>
              <a:t>Fighting the battle</a:t>
            </a:r>
          </a:p>
        </p:txBody>
      </p:sp>
      <p:sp>
        <p:nvSpPr>
          <p:cNvPr id="7" name="Content Placeholder 2">
            <a:extLst>
              <a:ext uri="{FF2B5EF4-FFF2-40B4-BE49-F238E27FC236}">
                <a16:creationId xmlns:a16="http://schemas.microsoft.com/office/drawing/2014/main" id="{0B26BE57-3C02-46CF-8A65-E4708D5596B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Making Progress </a:t>
            </a:r>
            <a:r>
              <a:rPr lang="en-US" sz="2800" b="1" dirty="0"/>
              <a:t>Part 3. Never Alone!</a:t>
            </a:r>
          </a:p>
        </p:txBody>
      </p:sp>
      <p:pic>
        <p:nvPicPr>
          <p:cNvPr id="10242" name="Picture 2">
            <a:extLst>
              <a:ext uri="{FF2B5EF4-FFF2-40B4-BE49-F238E27FC236}">
                <a16:creationId xmlns:a16="http://schemas.microsoft.com/office/drawing/2014/main" id="{862C642A-E590-4FB7-BDBD-F77B42A9AF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96" b="26966"/>
          <a:stretch/>
        </p:blipFill>
        <p:spPr bwMode="auto">
          <a:xfrm>
            <a:off x="227014" y="1323834"/>
            <a:ext cx="4287837" cy="5063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913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DB07-8F66-4FB9-A6F2-4AD16BDB82A1}"/>
              </a:ext>
            </a:extLst>
          </p:cNvPr>
          <p:cNvSpPr>
            <a:spLocks noGrp="1"/>
          </p:cNvSpPr>
          <p:nvPr>
            <p:ph sz="half" idx="1"/>
          </p:nvPr>
        </p:nvSpPr>
        <p:spPr>
          <a:xfrm>
            <a:off x="628650" y="682389"/>
            <a:ext cx="7886700" cy="1037230"/>
          </a:xfrm>
        </p:spPr>
        <p:txBody>
          <a:bodyPr>
            <a:normAutofit lnSpcReduction="10000"/>
          </a:bodyPr>
          <a:lstStyle/>
          <a:p>
            <a:r>
              <a:rPr lang="en-NZ" dirty="0"/>
              <a:t>Fighting the battle</a:t>
            </a:r>
          </a:p>
        </p:txBody>
      </p:sp>
      <p:sp>
        <p:nvSpPr>
          <p:cNvPr id="4" name="Content Placeholder 3">
            <a:extLst>
              <a:ext uri="{FF2B5EF4-FFF2-40B4-BE49-F238E27FC236}">
                <a16:creationId xmlns:a16="http://schemas.microsoft.com/office/drawing/2014/main" id="{EF0F9287-2536-493D-99D9-282839226B1C}"/>
              </a:ext>
            </a:extLst>
          </p:cNvPr>
          <p:cNvSpPr>
            <a:spLocks noGrp="1"/>
          </p:cNvSpPr>
          <p:nvPr>
            <p:ph sz="half" idx="2"/>
          </p:nvPr>
        </p:nvSpPr>
        <p:spPr>
          <a:xfrm>
            <a:off x="4629151" y="1323834"/>
            <a:ext cx="3886200" cy="3138984"/>
          </a:xfrm>
        </p:spPr>
        <p:style>
          <a:lnRef idx="2">
            <a:schemeClr val="dk1">
              <a:shade val="50000"/>
            </a:schemeClr>
          </a:lnRef>
          <a:fillRef idx="1">
            <a:schemeClr val="dk1"/>
          </a:fillRef>
          <a:effectRef idx="0">
            <a:schemeClr val="dk1"/>
          </a:effectRef>
          <a:fontRef idx="minor">
            <a:schemeClr val="lt1"/>
          </a:fontRef>
        </p:style>
        <p:txBody>
          <a:bodyPr>
            <a:normAutofit lnSpcReduction="10000"/>
          </a:bodyPr>
          <a:lstStyle/>
          <a:p>
            <a:pPr algn="l"/>
            <a:r>
              <a:rPr lang="en-NZ" b="0" i="0" dirty="0">
                <a:solidFill>
                  <a:schemeClr val="bg1"/>
                </a:solidFill>
                <a:effectLst/>
                <a:latin typeface="system-ui"/>
              </a:rPr>
              <a:t>Hebrews 13:4—</a:t>
            </a:r>
          </a:p>
          <a:p>
            <a:pPr algn="l"/>
            <a:r>
              <a:rPr lang="en-NZ" b="1" i="0" baseline="30000" dirty="0">
                <a:solidFill>
                  <a:schemeClr val="bg1"/>
                </a:solidFill>
                <a:effectLst/>
                <a:latin typeface="system-ui"/>
              </a:rPr>
              <a:t>4</a:t>
            </a:r>
            <a:r>
              <a:rPr lang="en-NZ" b="0" i="0" dirty="0">
                <a:solidFill>
                  <a:schemeClr val="bg1"/>
                </a:solidFill>
                <a:effectLst/>
                <a:latin typeface="system-ui"/>
              </a:rPr>
              <a:t>Marriage </a:t>
            </a:r>
            <a:r>
              <a:rPr lang="en-NZ" b="0" i="1" dirty="0">
                <a:solidFill>
                  <a:schemeClr val="bg1"/>
                </a:solidFill>
                <a:effectLst/>
                <a:latin typeface="system-ui"/>
              </a:rPr>
              <a:t>is to be held </a:t>
            </a:r>
            <a:r>
              <a:rPr lang="en-NZ" b="0" i="0" dirty="0">
                <a:solidFill>
                  <a:schemeClr val="bg1"/>
                </a:solidFill>
                <a:effectLst/>
                <a:latin typeface="system-ui"/>
              </a:rPr>
              <a:t>in honour among all, and the </a:t>
            </a:r>
            <a:r>
              <a:rPr lang="en-NZ" b="0" i="1" dirty="0">
                <a:solidFill>
                  <a:schemeClr val="bg1"/>
                </a:solidFill>
                <a:effectLst/>
                <a:latin typeface="system-ui"/>
              </a:rPr>
              <a:t>marriage </a:t>
            </a:r>
            <a:r>
              <a:rPr lang="en-NZ" b="0" i="0" dirty="0">
                <a:solidFill>
                  <a:schemeClr val="bg1"/>
                </a:solidFill>
                <a:effectLst/>
                <a:latin typeface="system-ui"/>
              </a:rPr>
              <a:t>bed </a:t>
            </a:r>
            <a:r>
              <a:rPr lang="en-NZ" b="0" i="1" dirty="0">
                <a:solidFill>
                  <a:schemeClr val="bg1"/>
                </a:solidFill>
                <a:effectLst/>
                <a:latin typeface="system-ui"/>
              </a:rPr>
              <a:t>is to be </a:t>
            </a:r>
            <a:r>
              <a:rPr lang="en-NZ" b="0" dirty="0">
                <a:solidFill>
                  <a:schemeClr val="bg1"/>
                </a:solidFill>
                <a:effectLst/>
                <a:latin typeface="system-ui"/>
              </a:rPr>
              <a:t>undefiled; </a:t>
            </a:r>
            <a:r>
              <a:rPr lang="en-NZ" b="0" i="0" dirty="0">
                <a:solidFill>
                  <a:schemeClr val="bg1"/>
                </a:solidFill>
                <a:effectLst/>
                <a:latin typeface="system-ui"/>
              </a:rPr>
              <a:t>for fornicators and adulterers God will judge. </a:t>
            </a:r>
            <a:r>
              <a:rPr lang="en-NZ" sz="1400" b="0" i="0" dirty="0">
                <a:solidFill>
                  <a:schemeClr val="bg1"/>
                </a:solidFill>
                <a:effectLst/>
                <a:latin typeface="system-ui"/>
              </a:rPr>
              <a:t>(NASB95)</a:t>
            </a:r>
          </a:p>
        </p:txBody>
      </p:sp>
      <p:sp>
        <p:nvSpPr>
          <p:cNvPr id="7" name="Content Placeholder 2">
            <a:extLst>
              <a:ext uri="{FF2B5EF4-FFF2-40B4-BE49-F238E27FC236}">
                <a16:creationId xmlns:a16="http://schemas.microsoft.com/office/drawing/2014/main" id="{0B26BE57-3C02-46CF-8A65-E4708D5596B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Making Progress </a:t>
            </a:r>
            <a:r>
              <a:rPr lang="en-US" sz="2800" b="1" dirty="0"/>
              <a:t>Part 3. Never Alone!</a:t>
            </a:r>
          </a:p>
        </p:txBody>
      </p:sp>
      <p:pic>
        <p:nvPicPr>
          <p:cNvPr id="10242" name="Picture 2">
            <a:extLst>
              <a:ext uri="{FF2B5EF4-FFF2-40B4-BE49-F238E27FC236}">
                <a16:creationId xmlns:a16="http://schemas.microsoft.com/office/drawing/2014/main" id="{862C642A-E590-4FB7-BDBD-F77B42A9AF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96" b="26966"/>
          <a:stretch/>
        </p:blipFill>
        <p:spPr bwMode="auto">
          <a:xfrm>
            <a:off x="227014" y="1323834"/>
            <a:ext cx="4287837" cy="5063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0828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DB07-8F66-4FB9-A6F2-4AD16BDB82A1}"/>
              </a:ext>
            </a:extLst>
          </p:cNvPr>
          <p:cNvSpPr>
            <a:spLocks noGrp="1"/>
          </p:cNvSpPr>
          <p:nvPr>
            <p:ph sz="half" idx="1"/>
          </p:nvPr>
        </p:nvSpPr>
        <p:spPr>
          <a:xfrm>
            <a:off x="628650" y="682389"/>
            <a:ext cx="7886700" cy="1037230"/>
          </a:xfrm>
        </p:spPr>
        <p:txBody>
          <a:bodyPr>
            <a:normAutofit lnSpcReduction="10000"/>
          </a:bodyPr>
          <a:lstStyle/>
          <a:p>
            <a:r>
              <a:rPr lang="en-NZ" dirty="0"/>
              <a:t>Fighting the battle</a:t>
            </a:r>
          </a:p>
        </p:txBody>
      </p:sp>
      <p:sp>
        <p:nvSpPr>
          <p:cNvPr id="4" name="Content Placeholder 3">
            <a:extLst>
              <a:ext uri="{FF2B5EF4-FFF2-40B4-BE49-F238E27FC236}">
                <a16:creationId xmlns:a16="http://schemas.microsoft.com/office/drawing/2014/main" id="{EF0F9287-2536-493D-99D9-282839226B1C}"/>
              </a:ext>
            </a:extLst>
          </p:cNvPr>
          <p:cNvSpPr>
            <a:spLocks noGrp="1"/>
          </p:cNvSpPr>
          <p:nvPr>
            <p:ph sz="half" idx="2"/>
          </p:nvPr>
        </p:nvSpPr>
        <p:spPr>
          <a:xfrm>
            <a:off x="4629151" y="1323834"/>
            <a:ext cx="3886200" cy="3138984"/>
          </a:xfrm>
        </p:spPr>
        <p:style>
          <a:lnRef idx="2">
            <a:schemeClr val="dk1">
              <a:shade val="50000"/>
            </a:schemeClr>
          </a:lnRef>
          <a:fillRef idx="1">
            <a:schemeClr val="dk1"/>
          </a:fillRef>
          <a:effectRef idx="0">
            <a:schemeClr val="dk1"/>
          </a:effectRef>
          <a:fontRef idx="minor">
            <a:schemeClr val="lt1"/>
          </a:fontRef>
        </p:style>
        <p:txBody>
          <a:bodyPr>
            <a:normAutofit lnSpcReduction="10000"/>
          </a:bodyPr>
          <a:lstStyle/>
          <a:p>
            <a:pPr algn="l"/>
            <a:r>
              <a:rPr lang="en-NZ" b="0" i="0" dirty="0">
                <a:solidFill>
                  <a:schemeClr val="bg1"/>
                </a:solidFill>
                <a:effectLst/>
                <a:latin typeface="system-ui"/>
              </a:rPr>
              <a:t>Hebrews 13:4—</a:t>
            </a:r>
          </a:p>
          <a:p>
            <a:pPr algn="l"/>
            <a:r>
              <a:rPr lang="en-NZ" b="1" i="0" baseline="30000" dirty="0">
                <a:solidFill>
                  <a:schemeClr val="bg1"/>
                </a:solidFill>
                <a:effectLst/>
                <a:latin typeface="system-ui"/>
              </a:rPr>
              <a:t>4</a:t>
            </a:r>
            <a:r>
              <a:rPr lang="en-NZ" b="0" i="0" dirty="0">
                <a:solidFill>
                  <a:schemeClr val="bg1"/>
                </a:solidFill>
                <a:effectLst/>
                <a:latin typeface="system-ui"/>
              </a:rPr>
              <a:t>Marriage </a:t>
            </a:r>
            <a:r>
              <a:rPr lang="en-NZ" b="0" i="1" dirty="0">
                <a:solidFill>
                  <a:schemeClr val="bg1"/>
                </a:solidFill>
                <a:effectLst/>
                <a:latin typeface="system-ui"/>
              </a:rPr>
              <a:t>is to be held </a:t>
            </a:r>
            <a:r>
              <a:rPr lang="en-NZ" b="0" i="0" dirty="0">
                <a:solidFill>
                  <a:schemeClr val="bg1"/>
                </a:solidFill>
                <a:effectLst/>
                <a:latin typeface="system-ui"/>
              </a:rPr>
              <a:t>in honour among all, and the </a:t>
            </a:r>
            <a:r>
              <a:rPr lang="en-NZ" b="0" i="1" dirty="0">
                <a:solidFill>
                  <a:schemeClr val="bg1"/>
                </a:solidFill>
                <a:effectLst/>
                <a:latin typeface="system-ui"/>
              </a:rPr>
              <a:t>marriage </a:t>
            </a:r>
            <a:r>
              <a:rPr lang="en-NZ" b="0" i="0" dirty="0">
                <a:solidFill>
                  <a:schemeClr val="bg1"/>
                </a:solidFill>
                <a:effectLst/>
                <a:latin typeface="system-ui"/>
              </a:rPr>
              <a:t>bed </a:t>
            </a:r>
            <a:r>
              <a:rPr lang="en-NZ" b="0" i="1" dirty="0">
                <a:solidFill>
                  <a:schemeClr val="bg1"/>
                </a:solidFill>
                <a:effectLst/>
                <a:latin typeface="system-ui"/>
              </a:rPr>
              <a:t>is to be </a:t>
            </a:r>
            <a:r>
              <a:rPr lang="en-NZ" b="0" dirty="0">
                <a:solidFill>
                  <a:schemeClr val="bg1"/>
                </a:solidFill>
                <a:effectLst/>
                <a:latin typeface="system-ui"/>
              </a:rPr>
              <a:t>undefiled; </a:t>
            </a:r>
            <a:r>
              <a:rPr lang="en-NZ" b="0" i="0" dirty="0">
                <a:solidFill>
                  <a:schemeClr val="bg1"/>
                </a:solidFill>
                <a:effectLst/>
                <a:latin typeface="system-ui"/>
              </a:rPr>
              <a:t>for fornicators and adulterers God will judge. </a:t>
            </a:r>
            <a:r>
              <a:rPr lang="en-NZ" sz="1400" b="0" i="0" dirty="0">
                <a:solidFill>
                  <a:schemeClr val="bg1"/>
                </a:solidFill>
                <a:effectLst/>
                <a:latin typeface="system-ui"/>
              </a:rPr>
              <a:t>(NASB95)</a:t>
            </a:r>
          </a:p>
        </p:txBody>
      </p:sp>
      <p:sp>
        <p:nvSpPr>
          <p:cNvPr id="7" name="Content Placeholder 2">
            <a:extLst>
              <a:ext uri="{FF2B5EF4-FFF2-40B4-BE49-F238E27FC236}">
                <a16:creationId xmlns:a16="http://schemas.microsoft.com/office/drawing/2014/main" id="{0B26BE57-3C02-46CF-8A65-E4708D5596B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Making Progress </a:t>
            </a:r>
            <a:r>
              <a:rPr lang="en-US" sz="2800" b="1" dirty="0"/>
              <a:t>Part 3. Never Alone!</a:t>
            </a:r>
          </a:p>
        </p:txBody>
      </p:sp>
      <p:pic>
        <p:nvPicPr>
          <p:cNvPr id="10242" name="Picture 2">
            <a:extLst>
              <a:ext uri="{FF2B5EF4-FFF2-40B4-BE49-F238E27FC236}">
                <a16:creationId xmlns:a16="http://schemas.microsoft.com/office/drawing/2014/main" id="{862C642A-E590-4FB7-BDBD-F77B42A9AF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96" b="26966"/>
          <a:stretch/>
        </p:blipFill>
        <p:spPr bwMode="auto">
          <a:xfrm>
            <a:off x="227014" y="1323834"/>
            <a:ext cx="4287837" cy="5063318"/>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3">
            <a:extLst>
              <a:ext uri="{FF2B5EF4-FFF2-40B4-BE49-F238E27FC236}">
                <a16:creationId xmlns:a16="http://schemas.microsoft.com/office/drawing/2014/main" id="{A896B78D-F230-4A57-937C-A150B70B9863}"/>
              </a:ext>
            </a:extLst>
          </p:cNvPr>
          <p:cNvSpPr txBox="1">
            <a:spLocks/>
          </p:cNvSpPr>
          <p:nvPr/>
        </p:nvSpPr>
        <p:spPr>
          <a:xfrm>
            <a:off x="4629151" y="4667535"/>
            <a:ext cx="3886200" cy="1978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NZ" dirty="0">
              <a:solidFill>
                <a:srgbClr val="000000"/>
              </a:solidFill>
              <a:latin typeface="system-ui"/>
            </a:endParaRPr>
          </a:p>
          <a:p>
            <a:r>
              <a:rPr lang="en-NZ" dirty="0">
                <a:solidFill>
                  <a:srgbClr val="000000"/>
                </a:solidFill>
                <a:latin typeface="system-ui"/>
              </a:rPr>
              <a:t>Joseph knew the presence of God.</a:t>
            </a:r>
          </a:p>
        </p:txBody>
      </p:sp>
    </p:spTree>
    <p:extLst>
      <p:ext uri="{BB962C8B-B14F-4D97-AF65-F5344CB8AC3E}">
        <p14:creationId xmlns:p14="http://schemas.microsoft.com/office/powerpoint/2010/main" val="3619301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DB07-8F66-4FB9-A6F2-4AD16BDB82A1}"/>
              </a:ext>
            </a:extLst>
          </p:cNvPr>
          <p:cNvSpPr>
            <a:spLocks noGrp="1"/>
          </p:cNvSpPr>
          <p:nvPr>
            <p:ph sz="half" idx="1"/>
          </p:nvPr>
        </p:nvSpPr>
        <p:spPr>
          <a:xfrm>
            <a:off x="628650" y="682389"/>
            <a:ext cx="7886700" cy="1037230"/>
          </a:xfrm>
        </p:spPr>
        <p:txBody>
          <a:bodyPr>
            <a:normAutofit lnSpcReduction="10000"/>
          </a:bodyPr>
          <a:lstStyle/>
          <a:p>
            <a:r>
              <a:rPr lang="en-NZ" dirty="0"/>
              <a:t>Fighting the battle</a:t>
            </a:r>
          </a:p>
        </p:txBody>
      </p:sp>
      <p:sp>
        <p:nvSpPr>
          <p:cNvPr id="4" name="Content Placeholder 3">
            <a:extLst>
              <a:ext uri="{FF2B5EF4-FFF2-40B4-BE49-F238E27FC236}">
                <a16:creationId xmlns:a16="http://schemas.microsoft.com/office/drawing/2014/main" id="{EF0F9287-2536-493D-99D9-282839226B1C}"/>
              </a:ext>
            </a:extLst>
          </p:cNvPr>
          <p:cNvSpPr>
            <a:spLocks noGrp="1"/>
          </p:cNvSpPr>
          <p:nvPr>
            <p:ph sz="half" idx="2"/>
          </p:nvPr>
        </p:nvSpPr>
        <p:spPr>
          <a:xfrm>
            <a:off x="4629151" y="1323834"/>
            <a:ext cx="3886200" cy="3138984"/>
          </a:xfrm>
        </p:spPr>
        <p:style>
          <a:lnRef idx="2">
            <a:schemeClr val="dk1">
              <a:shade val="50000"/>
            </a:schemeClr>
          </a:lnRef>
          <a:fillRef idx="1">
            <a:schemeClr val="dk1"/>
          </a:fillRef>
          <a:effectRef idx="0">
            <a:schemeClr val="dk1"/>
          </a:effectRef>
          <a:fontRef idx="minor">
            <a:schemeClr val="lt1"/>
          </a:fontRef>
        </p:style>
        <p:txBody>
          <a:bodyPr>
            <a:normAutofit lnSpcReduction="10000"/>
          </a:bodyPr>
          <a:lstStyle/>
          <a:p>
            <a:pPr algn="l"/>
            <a:r>
              <a:rPr lang="en-NZ" b="0" i="0" dirty="0">
                <a:solidFill>
                  <a:schemeClr val="bg1"/>
                </a:solidFill>
                <a:effectLst/>
                <a:latin typeface="system-ui"/>
              </a:rPr>
              <a:t>Hebrews 13:4—</a:t>
            </a:r>
          </a:p>
          <a:p>
            <a:pPr algn="l"/>
            <a:r>
              <a:rPr lang="en-NZ" b="1" i="0" baseline="30000" dirty="0">
                <a:solidFill>
                  <a:schemeClr val="bg1"/>
                </a:solidFill>
                <a:effectLst/>
                <a:latin typeface="system-ui"/>
              </a:rPr>
              <a:t>4</a:t>
            </a:r>
            <a:r>
              <a:rPr lang="en-NZ" b="0" i="0" dirty="0">
                <a:solidFill>
                  <a:schemeClr val="bg1"/>
                </a:solidFill>
                <a:effectLst/>
                <a:latin typeface="system-ui"/>
              </a:rPr>
              <a:t>Marriage </a:t>
            </a:r>
            <a:r>
              <a:rPr lang="en-NZ" b="0" i="1" dirty="0">
                <a:solidFill>
                  <a:schemeClr val="bg1"/>
                </a:solidFill>
                <a:effectLst/>
                <a:latin typeface="system-ui"/>
              </a:rPr>
              <a:t>is to be held </a:t>
            </a:r>
            <a:r>
              <a:rPr lang="en-NZ" b="0" i="0" dirty="0">
                <a:solidFill>
                  <a:schemeClr val="bg1"/>
                </a:solidFill>
                <a:effectLst/>
                <a:latin typeface="system-ui"/>
              </a:rPr>
              <a:t>in honour among all, and the </a:t>
            </a:r>
            <a:r>
              <a:rPr lang="en-NZ" b="0" i="1" dirty="0">
                <a:solidFill>
                  <a:schemeClr val="bg1"/>
                </a:solidFill>
                <a:effectLst/>
                <a:latin typeface="system-ui"/>
              </a:rPr>
              <a:t>marriage </a:t>
            </a:r>
            <a:r>
              <a:rPr lang="en-NZ" b="0" i="0" dirty="0">
                <a:solidFill>
                  <a:schemeClr val="bg1"/>
                </a:solidFill>
                <a:effectLst/>
                <a:latin typeface="system-ui"/>
              </a:rPr>
              <a:t>bed </a:t>
            </a:r>
            <a:r>
              <a:rPr lang="en-NZ" b="0" i="1" dirty="0">
                <a:solidFill>
                  <a:schemeClr val="bg1"/>
                </a:solidFill>
                <a:effectLst/>
                <a:latin typeface="system-ui"/>
              </a:rPr>
              <a:t>is to be </a:t>
            </a:r>
            <a:r>
              <a:rPr lang="en-NZ" b="0" dirty="0">
                <a:solidFill>
                  <a:schemeClr val="bg1"/>
                </a:solidFill>
                <a:effectLst/>
                <a:latin typeface="system-ui"/>
              </a:rPr>
              <a:t>undefiled; </a:t>
            </a:r>
            <a:r>
              <a:rPr lang="en-NZ" b="0" i="0" dirty="0">
                <a:solidFill>
                  <a:schemeClr val="bg1"/>
                </a:solidFill>
                <a:effectLst/>
                <a:latin typeface="system-ui"/>
              </a:rPr>
              <a:t>for fornicators and adulterers God will judge. </a:t>
            </a:r>
            <a:r>
              <a:rPr lang="en-NZ" sz="1400" b="0" i="0" dirty="0">
                <a:solidFill>
                  <a:schemeClr val="bg1"/>
                </a:solidFill>
                <a:effectLst/>
                <a:latin typeface="system-ui"/>
              </a:rPr>
              <a:t>(NASB95)</a:t>
            </a:r>
          </a:p>
        </p:txBody>
      </p:sp>
      <p:sp>
        <p:nvSpPr>
          <p:cNvPr id="7" name="Content Placeholder 2">
            <a:extLst>
              <a:ext uri="{FF2B5EF4-FFF2-40B4-BE49-F238E27FC236}">
                <a16:creationId xmlns:a16="http://schemas.microsoft.com/office/drawing/2014/main" id="{0B26BE57-3C02-46CF-8A65-E4708D5596B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Making Progress </a:t>
            </a:r>
            <a:r>
              <a:rPr lang="en-US" sz="2800" b="1" dirty="0"/>
              <a:t>Part 3. Never Alone!</a:t>
            </a:r>
          </a:p>
        </p:txBody>
      </p:sp>
      <p:pic>
        <p:nvPicPr>
          <p:cNvPr id="10242" name="Picture 2">
            <a:extLst>
              <a:ext uri="{FF2B5EF4-FFF2-40B4-BE49-F238E27FC236}">
                <a16:creationId xmlns:a16="http://schemas.microsoft.com/office/drawing/2014/main" id="{862C642A-E590-4FB7-BDBD-F77B42A9AF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96" b="26966"/>
          <a:stretch/>
        </p:blipFill>
        <p:spPr bwMode="auto">
          <a:xfrm>
            <a:off x="227014" y="1323834"/>
            <a:ext cx="4287837" cy="5063318"/>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3">
            <a:extLst>
              <a:ext uri="{FF2B5EF4-FFF2-40B4-BE49-F238E27FC236}">
                <a16:creationId xmlns:a16="http://schemas.microsoft.com/office/drawing/2014/main" id="{A896B78D-F230-4A57-937C-A150B70B9863}"/>
              </a:ext>
            </a:extLst>
          </p:cNvPr>
          <p:cNvSpPr txBox="1">
            <a:spLocks/>
          </p:cNvSpPr>
          <p:nvPr/>
        </p:nvSpPr>
        <p:spPr>
          <a:xfrm>
            <a:off x="4629151" y="4667535"/>
            <a:ext cx="3886200" cy="1978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NZ" dirty="0">
              <a:solidFill>
                <a:srgbClr val="000000"/>
              </a:solidFill>
              <a:latin typeface="system-ui"/>
            </a:endParaRPr>
          </a:p>
          <a:p>
            <a:r>
              <a:rPr lang="en-NZ" dirty="0">
                <a:solidFill>
                  <a:srgbClr val="000000"/>
                </a:solidFill>
                <a:latin typeface="system-ui"/>
              </a:rPr>
              <a:t>He knew the consequences of that sin would follow him.</a:t>
            </a:r>
          </a:p>
        </p:txBody>
      </p:sp>
    </p:spTree>
    <p:extLst>
      <p:ext uri="{BB962C8B-B14F-4D97-AF65-F5344CB8AC3E}">
        <p14:creationId xmlns:p14="http://schemas.microsoft.com/office/powerpoint/2010/main" val="33277896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DB07-8F66-4FB9-A6F2-4AD16BDB82A1}"/>
              </a:ext>
            </a:extLst>
          </p:cNvPr>
          <p:cNvSpPr>
            <a:spLocks noGrp="1"/>
          </p:cNvSpPr>
          <p:nvPr>
            <p:ph sz="half" idx="1"/>
          </p:nvPr>
        </p:nvSpPr>
        <p:spPr>
          <a:xfrm>
            <a:off x="628650" y="682389"/>
            <a:ext cx="7886700" cy="1037230"/>
          </a:xfrm>
        </p:spPr>
        <p:txBody>
          <a:bodyPr>
            <a:normAutofit/>
          </a:bodyPr>
          <a:lstStyle/>
          <a:p>
            <a:r>
              <a:rPr lang="en-NZ" dirty="0"/>
              <a:t>Fighting the battle</a:t>
            </a:r>
          </a:p>
        </p:txBody>
      </p:sp>
      <p:sp>
        <p:nvSpPr>
          <p:cNvPr id="7" name="Content Placeholder 2">
            <a:extLst>
              <a:ext uri="{FF2B5EF4-FFF2-40B4-BE49-F238E27FC236}">
                <a16:creationId xmlns:a16="http://schemas.microsoft.com/office/drawing/2014/main" id="{0B26BE57-3C02-46CF-8A65-E4708D5596B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Making Progress </a:t>
            </a:r>
            <a:r>
              <a:rPr lang="en-US" sz="2800" b="1" dirty="0"/>
              <a:t>Part 3. Never Alone!</a:t>
            </a:r>
          </a:p>
        </p:txBody>
      </p:sp>
      <p:pic>
        <p:nvPicPr>
          <p:cNvPr id="8194" name="Picture 2" descr="6 Bible verses about Betting">
            <a:extLst>
              <a:ext uri="{FF2B5EF4-FFF2-40B4-BE49-F238E27FC236}">
                <a16:creationId xmlns:a16="http://schemas.microsoft.com/office/drawing/2014/main" id="{86FD024C-CF15-460A-AA5B-929283AA50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52149"/>
            <a:ext cx="4229953" cy="3172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4800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DB07-8F66-4FB9-A6F2-4AD16BDB82A1}"/>
              </a:ext>
            </a:extLst>
          </p:cNvPr>
          <p:cNvSpPr>
            <a:spLocks noGrp="1"/>
          </p:cNvSpPr>
          <p:nvPr>
            <p:ph sz="half" idx="1"/>
          </p:nvPr>
        </p:nvSpPr>
        <p:spPr>
          <a:xfrm>
            <a:off x="628650" y="682389"/>
            <a:ext cx="7886700" cy="1037230"/>
          </a:xfrm>
        </p:spPr>
        <p:txBody>
          <a:bodyPr>
            <a:normAutofit/>
          </a:bodyPr>
          <a:lstStyle/>
          <a:p>
            <a:r>
              <a:rPr lang="en-NZ" dirty="0"/>
              <a:t>Fighting the battle</a:t>
            </a:r>
          </a:p>
        </p:txBody>
      </p:sp>
      <p:sp>
        <p:nvSpPr>
          <p:cNvPr id="4" name="Content Placeholder 3">
            <a:extLst>
              <a:ext uri="{FF2B5EF4-FFF2-40B4-BE49-F238E27FC236}">
                <a16:creationId xmlns:a16="http://schemas.microsoft.com/office/drawing/2014/main" id="{EF0F9287-2536-493D-99D9-282839226B1C}"/>
              </a:ext>
            </a:extLst>
          </p:cNvPr>
          <p:cNvSpPr>
            <a:spLocks noGrp="1"/>
          </p:cNvSpPr>
          <p:nvPr>
            <p:ph sz="half" idx="2"/>
          </p:nvPr>
        </p:nvSpPr>
        <p:spPr>
          <a:xfrm>
            <a:off x="343753" y="1438214"/>
            <a:ext cx="3886200" cy="1914098"/>
          </a:xfrm>
        </p:spPr>
        <p:style>
          <a:lnRef idx="2">
            <a:schemeClr val="dk1">
              <a:shade val="50000"/>
            </a:schemeClr>
          </a:lnRef>
          <a:fillRef idx="1">
            <a:schemeClr val="dk1"/>
          </a:fillRef>
          <a:effectRef idx="0">
            <a:schemeClr val="dk1"/>
          </a:effectRef>
          <a:fontRef idx="minor">
            <a:schemeClr val="lt1"/>
          </a:fontRef>
        </p:style>
        <p:txBody>
          <a:bodyPr>
            <a:normAutofit/>
          </a:bodyPr>
          <a:lstStyle/>
          <a:p>
            <a:pPr algn="l"/>
            <a:r>
              <a:rPr lang="en-NZ" b="0" i="0" dirty="0">
                <a:solidFill>
                  <a:schemeClr val="bg1"/>
                </a:solidFill>
                <a:effectLst/>
                <a:latin typeface="system-ui"/>
              </a:rPr>
              <a:t>Hebrews 13:5—</a:t>
            </a:r>
          </a:p>
          <a:p>
            <a:pPr algn="l"/>
            <a:r>
              <a:rPr lang="en-NZ" b="1" i="0" baseline="30000" dirty="0">
                <a:solidFill>
                  <a:schemeClr val="bg1"/>
                </a:solidFill>
                <a:effectLst/>
                <a:latin typeface="system-ui"/>
              </a:rPr>
              <a:t>5</a:t>
            </a:r>
            <a:r>
              <a:rPr lang="en-NZ" b="0" i="1" dirty="0">
                <a:solidFill>
                  <a:schemeClr val="bg1"/>
                </a:solidFill>
                <a:effectLst/>
                <a:latin typeface="system-ui"/>
              </a:rPr>
              <a:t>Make sure that</a:t>
            </a:r>
            <a:r>
              <a:rPr lang="en-NZ" b="0" i="0" dirty="0">
                <a:solidFill>
                  <a:schemeClr val="bg1"/>
                </a:solidFill>
                <a:effectLst/>
                <a:latin typeface="system-ui"/>
              </a:rPr>
              <a:t> your character is free from the love of money,… </a:t>
            </a:r>
            <a:endParaRPr lang="en-NZ" sz="1400" b="0" i="0" dirty="0">
              <a:solidFill>
                <a:schemeClr val="bg1"/>
              </a:solidFill>
              <a:effectLst/>
              <a:latin typeface="system-ui"/>
            </a:endParaRPr>
          </a:p>
        </p:txBody>
      </p:sp>
      <p:sp>
        <p:nvSpPr>
          <p:cNvPr id="7" name="Content Placeholder 2">
            <a:extLst>
              <a:ext uri="{FF2B5EF4-FFF2-40B4-BE49-F238E27FC236}">
                <a16:creationId xmlns:a16="http://schemas.microsoft.com/office/drawing/2014/main" id="{0B26BE57-3C02-46CF-8A65-E4708D5596B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Making Progress </a:t>
            </a:r>
            <a:r>
              <a:rPr lang="en-US" sz="2800" b="1" dirty="0"/>
              <a:t>Part 3. Never Alone!</a:t>
            </a:r>
          </a:p>
        </p:txBody>
      </p:sp>
      <p:pic>
        <p:nvPicPr>
          <p:cNvPr id="8194" name="Picture 2" descr="6 Bible verses about Betting">
            <a:extLst>
              <a:ext uri="{FF2B5EF4-FFF2-40B4-BE49-F238E27FC236}">
                <a16:creationId xmlns:a16="http://schemas.microsoft.com/office/drawing/2014/main" id="{86FD024C-CF15-460A-AA5B-929283AA50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52149"/>
            <a:ext cx="4229953" cy="3172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2482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DB07-8F66-4FB9-A6F2-4AD16BDB82A1}"/>
              </a:ext>
            </a:extLst>
          </p:cNvPr>
          <p:cNvSpPr>
            <a:spLocks noGrp="1"/>
          </p:cNvSpPr>
          <p:nvPr>
            <p:ph sz="half" idx="1"/>
          </p:nvPr>
        </p:nvSpPr>
        <p:spPr>
          <a:xfrm>
            <a:off x="628650" y="682389"/>
            <a:ext cx="7886700" cy="1037230"/>
          </a:xfrm>
        </p:spPr>
        <p:txBody>
          <a:bodyPr>
            <a:normAutofit/>
          </a:bodyPr>
          <a:lstStyle/>
          <a:p>
            <a:r>
              <a:rPr lang="en-NZ" dirty="0"/>
              <a:t>Fighting the battle</a:t>
            </a:r>
          </a:p>
        </p:txBody>
      </p:sp>
      <p:sp>
        <p:nvSpPr>
          <p:cNvPr id="4" name="Content Placeholder 3">
            <a:extLst>
              <a:ext uri="{FF2B5EF4-FFF2-40B4-BE49-F238E27FC236}">
                <a16:creationId xmlns:a16="http://schemas.microsoft.com/office/drawing/2014/main" id="{EF0F9287-2536-493D-99D9-282839226B1C}"/>
              </a:ext>
            </a:extLst>
          </p:cNvPr>
          <p:cNvSpPr>
            <a:spLocks noGrp="1"/>
          </p:cNvSpPr>
          <p:nvPr>
            <p:ph sz="half" idx="2"/>
          </p:nvPr>
        </p:nvSpPr>
        <p:spPr>
          <a:xfrm>
            <a:off x="343753" y="1438214"/>
            <a:ext cx="3886200" cy="1914098"/>
          </a:xfrm>
        </p:spPr>
        <p:style>
          <a:lnRef idx="2">
            <a:schemeClr val="dk1">
              <a:shade val="50000"/>
            </a:schemeClr>
          </a:lnRef>
          <a:fillRef idx="1">
            <a:schemeClr val="dk1"/>
          </a:fillRef>
          <a:effectRef idx="0">
            <a:schemeClr val="dk1"/>
          </a:effectRef>
          <a:fontRef idx="minor">
            <a:schemeClr val="lt1"/>
          </a:fontRef>
        </p:style>
        <p:txBody>
          <a:bodyPr>
            <a:normAutofit/>
          </a:bodyPr>
          <a:lstStyle/>
          <a:p>
            <a:pPr algn="l"/>
            <a:r>
              <a:rPr lang="en-NZ" b="0" i="0" dirty="0">
                <a:solidFill>
                  <a:schemeClr val="bg1"/>
                </a:solidFill>
                <a:effectLst/>
                <a:latin typeface="system-ui"/>
              </a:rPr>
              <a:t>Hebrews 13:5—</a:t>
            </a:r>
          </a:p>
          <a:p>
            <a:pPr algn="l"/>
            <a:r>
              <a:rPr lang="en-NZ" b="1" i="0" baseline="30000" dirty="0">
                <a:solidFill>
                  <a:schemeClr val="bg1"/>
                </a:solidFill>
                <a:effectLst/>
                <a:latin typeface="system-ui"/>
              </a:rPr>
              <a:t>5</a:t>
            </a:r>
            <a:r>
              <a:rPr lang="en-NZ" b="0" i="1" dirty="0">
                <a:solidFill>
                  <a:schemeClr val="bg1"/>
                </a:solidFill>
                <a:effectLst/>
                <a:latin typeface="system-ui"/>
              </a:rPr>
              <a:t>Make sure that</a:t>
            </a:r>
            <a:r>
              <a:rPr lang="en-NZ" b="0" i="0" dirty="0">
                <a:solidFill>
                  <a:schemeClr val="bg1"/>
                </a:solidFill>
                <a:effectLst/>
                <a:latin typeface="system-ui"/>
              </a:rPr>
              <a:t> your character is free from the love of money,… </a:t>
            </a:r>
            <a:endParaRPr lang="en-NZ" sz="1400" b="0" i="0" dirty="0">
              <a:solidFill>
                <a:schemeClr val="bg1"/>
              </a:solidFill>
              <a:effectLst/>
              <a:latin typeface="system-ui"/>
            </a:endParaRPr>
          </a:p>
        </p:txBody>
      </p:sp>
      <p:sp>
        <p:nvSpPr>
          <p:cNvPr id="7" name="Content Placeholder 2">
            <a:extLst>
              <a:ext uri="{FF2B5EF4-FFF2-40B4-BE49-F238E27FC236}">
                <a16:creationId xmlns:a16="http://schemas.microsoft.com/office/drawing/2014/main" id="{0B26BE57-3C02-46CF-8A65-E4708D5596B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Making Progress </a:t>
            </a:r>
            <a:r>
              <a:rPr lang="en-US" sz="2800" b="1" dirty="0"/>
              <a:t>Part 3. Never Alone!</a:t>
            </a:r>
          </a:p>
        </p:txBody>
      </p:sp>
      <p:pic>
        <p:nvPicPr>
          <p:cNvPr id="8194" name="Picture 2" descr="6 Bible verses about Betting">
            <a:extLst>
              <a:ext uri="{FF2B5EF4-FFF2-40B4-BE49-F238E27FC236}">
                <a16:creationId xmlns:a16="http://schemas.microsoft.com/office/drawing/2014/main" id="{86FD024C-CF15-460A-AA5B-929283AA50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52149"/>
            <a:ext cx="4229953" cy="3172465"/>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3">
            <a:extLst>
              <a:ext uri="{FF2B5EF4-FFF2-40B4-BE49-F238E27FC236}">
                <a16:creationId xmlns:a16="http://schemas.microsoft.com/office/drawing/2014/main" id="{932812F4-D041-48D9-BC40-B96321A8BBC4}"/>
              </a:ext>
            </a:extLst>
          </p:cNvPr>
          <p:cNvSpPr txBox="1">
            <a:spLocks/>
          </p:cNvSpPr>
          <p:nvPr/>
        </p:nvSpPr>
        <p:spPr>
          <a:xfrm>
            <a:off x="4914049" y="1438213"/>
            <a:ext cx="3886200" cy="51536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NZ" dirty="0">
                <a:solidFill>
                  <a:srgbClr val="000000"/>
                </a:solidFill>
                <a:latin typeface="system-ui"/>
              </a:rPr>
              <a:t>If your </a:t>
            </a:r>
          </a:p>
          <a:p>
            <a:pPr marL="0" indent="0" algn="ctr">
              <a:buNone/>
            </a:pPr>
            <a:r>
              <a:rPr lang="en-NZ" dirty="0">
                <a:solidFill>
                  <a:srgbClr val="000000"/>
                </a:solidFill>
                <a:latin typeface="system-ui"/>
              </a:rPr>
              <a:t>“CHARACTER” </a:t>
            </a:r>
          </a:p>
          <a:p>
            <a:pPr marL="0" indent="0" algn="ctr">
              <a:buNone/>
            </a:pPr>
            <a:r>
              <a:rPr lang="en-NZ" dirty="0">
                <a:solidFill>
                  <a:srgbClr val="000000"/>
                </a:solidFill>
                <a:latin typeface="system-ui"/>
              </a:rPr>
              <a:t>is free from the </a:t>
            </a:r>
          </a:p>
          <a:p>
            <a:pPr marL="0" indent="0" algn="ctr">
              <a:buNone/>
            </a:pPr>
            <a:r>
              <a:rPr lang="en-NZ" dirty="0">
                <a:solidFill>
                  <a:srgbClr val="000000"/>
                </a:solidFill>
                <a:latin typeface="system-ui"/>
              </a:rPr>
              <a:t>love of money</a:t>
            </a:r>
          </a:p>
          <a:p>
            <a:pPr marL="0" indent="0" algn="ctr">
              <a:buNone/>
            </a:pPr>
            <a:r>
              <a:rPr lang="en-NZ" dirty="0">
                <a:solidFill>
                  <a:srgbClr val="000000"/>
                </a:solidFill>
                <a:latin typeface="system-ui"/>
              </a:rPr>
              <a:t>you need not </a:t>
            </a:r>
          </a:p>
          <a:p>
            <a:pPr marL="0" indent="0" algn="ctr">
              <a:buNone/>
            </a:pPr>
            <a:r>
              <a:rPr lang="en-NZ" dirty="0">
                <a:solidFill>
                  <a:srgbClr val="000000"/>
                </a:solidFill>
                <a:latin typeface="system-ui"/>
              </a:rPr>
              <a:t>concern </a:t>
            </a:r>
          </a:p>
          <a:p>
            <a:pPr marL="0" indent="0" algn="ctr">
              <a:buNone/>
            </a:pPr>
            <a:r>
              <a:rPr lang="en-NZ" dirty="0">
                <a:solidFill>
                  <a:srgbClr val="000000"/>
                </a:solidFill>
                <a:latin typeface="system-ui"/>
              </a:rPr>
              <a:t>yourself </a:t>
            </a:r>
          </a:p>
          <a:p>
            <a:pPr marL="0" indent="0" algn="ctr">
              <a:buNone/>
            </a:pPr>
            <a:r>
              <a:rPr lang="en-NZ" dirty="0">
                <a:solidFill>
                  <a:srgbClr val="000000"/>
                </a:solidFill>
                <a:latin typeface="system-ui"/>
              </a:rPr>
              <a:t>any further. </a:t>
            </a:r>
            <a:endParaRPr lang="en-NZ" sz="1400" dirty="0">
              <a:solidFill>
                <a:srgbClr val="000000"/>
              </a:solidFill>
              <a:latin typeface="system-ui"/>
            </a:endParaRPr>
          </a:p>
        </p:txBody>
      </p:sp>
    </p:spTree>
    <p:extLst>
      <p:ext uri="{BB962C8B-B14F-4D97-AF65-F5344CB8AC3E}">
        <p14:creationId xmlns:p14="http://schemas.microsoft.com/office/powerpoint/2010/main" val="1479327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DB07-8F66-4FB9-A6F2-4AD16BDB82A1}"/>
              </a:ext>
            </a:extLst>
          </p:cNvPr>
          <p:cNvSpPr>
            <a:spLocks noGrp="1"/>
          </p:cNvSpPr>
          <p:nvPr>
            <p:ph sz="half" idx="1"/>
          </p:nvPr>
        </p:nvSpPr>
        <p:spPr>
          <a:xfrm>
            <a:off x="628650" y="682389"/>
            <a:ext cx="7886700" cy="1037230"/>
          </a:xfrm>
        </p:spPr>
        <p:txBody>
          <a:bodyPr>
            <a:normAutofit fontScale="85000" lnSpcReduction="20000"/>
          </a:bodyPr>
          <a:lstStyle/>
          <a:p>
            <a:r>
              <a:rPr lang="en-NZ" dirty="0"/>
              <a:t>Fighting the battle</a:t>
            </a:r>
          </a:p>
        </p:txBody>
      </p:sp>
      <p:sp>
        <p:nvSpPr>
          <p:cNvPr id="4" name="Content Placeholder 3">
            <a:extLst>
              <a:ext uri="{FF2B5EF4-FFF2-40B4-BE49-F238E27FC236}">
                <a16:creationId xmlns:a16="http://schemas.microsoft.com/office/drawing/2014/main" id="{EF0F9287-2536-493D-99D9-282839226B1C}"/>
              </a:ext>
            </a:extLst>
          </p:cNvPr>
          <p:cNvSpPr>
            <a:spLocks noGrp="1"/>
          </p:cNvSpPr>
          <p:nvPr>
            <p:ph sz="half" idx="2"/>
          </p:nvPr>
        </p:nvSpPr>
        <p:spPr>
          <a:xfrm>
            <a:off x="343753" y="1438214"/>
            <a:ext cx="3886200" cy="1914098"/>
          </a:xfrm>
        </p:spPr>
        <p:style>
          <a:lnRef idx="2">
            <a:schemeClr val="dk1">
              <a:shade val="50000"/>
            </a:schemeClr>
          </a:lnRef>
          <a:fillRef idx="1">
            <a:schemeClr val="dk1"/>
          </a:fillRef>
          <a:effectRef idx="0">
            <a:schemeClr val="dk1"/>
          </a:effectRef>
          <a:fontRef idx="minor">
            <a:schemeClr val="lt1"/>
          </a:fontRef>
        </p:style>
        <p:txBody>
          <a:bodyPr>
            <a:normAutofit fontScale="85000" lnSpcReduction="20000"/>
          </a:bodyPr>
          <a:lstStyle/>
          <a:p>
            <a:pPr algn="l"/>
            <a:r>
              <a:rPr lang="en-NZ" b="0" i="0" dirty="0">
                <a:solidFill>
                  <a:schemeClr val="bg1"/>
                </a:solidFill>
                <a:effectLst/>
                <a:latin typeface="system-ui"/>
              </a:rPr>
              <a:t>Hebrews 13:5—</a:t>
            </a:r>
          </a:p>
          <a:p>
            <a:pPr algn="l"/>
            <a:r>
              <a:rPr lang="en-NZ" b="0" i="0" dirty="0">
                <a:solidFill>
                  <a:schemeClr val="bg1"/>
                </a:solidFill>
                <a:effectLst/>
                <a:latin typeface="system-ui"/>
              </a:rPr>
              <a:t>…being content with what you have; for He Himself has said, “I </a:t>
            </a:r>
            <a:r>
              <a:rPr lang="en-NZ" b="0" i="0" cap="small" dirty="0">
                <a:solidFill>
                  <a:schemeClr val="bg1"/>
                </a:solidFill>
                <a:effectLst/>
                <a:latin typeface="system-ui"/>
              </a:rPr>
              <a:t>will never desert you, nor will I ever forsake you</a:t>
            </a:r>
            <a:r>
              <a:rPr lang="en-NZ" b="0" i="0" dirty="0">
                <a:solidFill>
                  <a:schemeClr val="bg1"/>
                </a:solidFill>
                <a:effectLst/>
                <a:latin typeface="system-ui"/>
              </a:rPr>
              <a:t>,” </a:t>
            </a:r>
            <a:r>
              <a:rPr lang="en-NZ" sz="1400" b="0" i="0" dirty="0">
                <a:solidFill>
                  <a:schemeClr val="bg1"/>
                </a:solidFill>
                <a:effectLst/>
                <a:latin typeface="system-ui"/>
              </a:rPr>
              <a:t>(NASB95)</a:t>
            </a:r>
          </a:p>
        </p:txBody>
      </p:sp>
      <p:sp>
        <p:nvSpPr>
          <p:cNvPr id="7" name="Content Placeholder 2">
            <a:extLst>
              <a:ext uri="{FF2B5EF4-FFF2-40B4-BE49-F238E27FC236}">
                <a16:creationId xmlns:a16="http://schemas.microsoft.com/office/drawing/2014/main" id="{0B26BE57-3C02-46CF-8A65-E4708D5596B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Making Progress </a:t>
            </a:r>
            <a:r>
              <a:rPr lang="en-US" sz="2800" b="1" dirty="0"/>
              <a:t>Part 3. Never Alone!</a:t>
            </a:r>
          </a:p>
        </p:txBody>
      </p:sp>
      <p:pic>
        <p:nvPicPr>
          <p:cNvPr id="8194" name="Picture 2" descr="6 Bible verses about Betting">
            <a:extLst>
              <a:ext uri="{FF2B5EF4-FFF2-40B4-BE49-F238E27FC236}">
                <a16:creationId xmlns:a16="http://schemas.microsoft.com/office/drawing/2014/main" id="{86FD024C-CF15-460A-AA5B-929283AA50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52149"/>
            <a:ext cx="4229953" cy="3172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4817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DB07-8F66-4FB9-A6F2-4AD16BDB82A1}"/>
              </a:ext>
            </a:extLst>
          </p:cNvPr>
          <p:cNvSpPr>
            <a:spLocks noGrp="1"/>
          </p:cNvSpPr>
          <p:nvPr>
            <p:ph sz="half" idx="1"/>
          </p:nvPr>
        </p:nvSpPr>
        <p:spPr>
          <a:xfrm>
            <a:off x="628650" y="682389"/>
            <a:ext cx="7886700" cy="1037230"/>
          </a:xfrm>
        </p:spPr>
        <p:txBody>
          <a:bodyPr>
            <a:normAutofit fontScale="85000" lnSpcReduction="20000"/>
          </a:bodyPr>
          <a:lstStyle/>
          <a:p>
            <a:r>
              <a:rPr lang="en-NZ" dirty="0"/>
              <a:t>Fighting the battle</a:t>
            </a:r>
          </a:p>
        </p:txBody>
      </p:sp>
      <p:sp>
        <p:nvSpPr>
          <p:cNvPr id="4" name="Content Placeholder 3">
            <a:extLst>
              <a:ext uri="{FF2B5EF4-FFF2-40B4-BE49-F238E27FC236}">
                <a16:creationId xmlns:a16="http://schemas.microsoft.com/office/drawing/2014/main" id="{EF0F9287-2536-493D-99D9-282839226B1C}"/>
              </a:ext>
            </a:extLst>
          </p:cNvPr>
          <p:cNvSpPr>
            <a:spLocks noGrp="1"/>
          </p:cNvSpPr>
          <p:nvPr>
            <p:ph sz="half" idx="2"/>
          </p:nvPr>
        </p:nvSpPr>
        <p:spPr>
          <a:xfrm>
            <a:off x="343753" y="1438214"/>
            <a:ext cx="3886200" cy="1914098"/>
          </a:xfrm>
        </p:spPr>
        <p:style>
          <a:lnRef idx="2">
            <a:schemeClr val="dk1">
              <a:shade val="50000"/>
            </a:schemeClr>
          </a:lnRef>
          <a:fillRef idx="1">
            <a:schemeClr val="dk1"/>
          </a:fillRef>
          <a:effectRef idx="0">
            <a:schemeClr val="dk1"/>
          </a:effectRef>
          <a:fontRef idx="minor">
            <a:schemeClr val="lt1"/>
          </a:fontRef>
        </p:style>
        <p:txBody>
          <a:bodyPr>
            <a:normAutofit fontScale="85000" lnSpcReduction="20000"/>
          </a:bodyPr>
          <a:lstStyle/>
          <a:p>
            <a:pPr algn="l"/>
            <a:r>
              <a:rPr lang="en-NZ" b="0" i="0" dirty="0">
                <a:solidFill>
                  <a:schemeClr val="bg1"/>
                </a:solidFill>
                <a:effectLst/>
                <a:latin typeface="system-ui"/>
              </a:rPr>
              <a:t>Hebrews 13:5—</a:t>
            </a:r>
          </a:p>
          <a:p>
            <a:pPr algn="l"/>
            <a:r>
              <a:rPr lang="en-NZ" b="0" i="0" dirty="0">
                <a:solidFill>
                  <a:schemeClr val="bg1"/>
                </a:solidFill>
                <a:effectLst/>
                <a:latin typeface="system-ui"/>
              </a:rPr>
              <a:t>…being content with what you have; for He Himself has said, “I </a:t>
            </a:r>
            <a:r>
              <a:rPr lang="en-NZ" b="0" i="0" cap="small" dirty="0">
                <a:solidFill>
                  <a:schemeClr val="bg1"/>
                </a:solidFill>
                <a:effectLst/>
                <a:latin typeface="system-ui"/>
              </a:rPr>
              <a:t>will never desert you, nor will I ever forsake you</a:t>
            </a:r>
            <a:r>
              <a:rPr lang="en-NZ" b="0" i="0" dirty="0">
                <a:solidFill>
                  <a:schemeClr val="bg1"/>
                </a:solidFill>
                <a:effectLst/>
                <a:latin typeface="system-ui"/>
              </a:rPr>
              <a:t>,” </a:t>
            </a:r>
            <a:r>
              <a:rPr lang="en-NZ" sz="1400" b="0" i="0" dirty="0">
                <a:solidFill>
                  <a:schemeClr val="bg1"/>
                </a:solidFill>
                <a:effectLst/>
                <a:latin typeface="system-ui"/>
              </a:rPr>
              <a:t>(NASB95)</a:t>
            </a:r>
          </a:p>
        </p:txBody>
      </p:sp>
      <p:sp>
        <p:nvSpPr>
          <p:cNvPr id="7" name="Content Placeholder 2">
            <a:extLst>
              <a:ext uri="{FF2B5EF4-FFF2-40B4-BE49-F238E27FC236}">
                <a16:creationId xmlns:a16="http://schemas.microsoft.com/office/drawing/2014/main" id="{0B26BE57-3C02-46CF-8A65-E4708D5596B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Making Progress </a:t>
            </a:r>
            <a:r>
              <a:rPr lang="en-US" sz="2800" b="1" dirty="0"/>
              <a:t>Part 3. Never Alone!</a:t>
            </a:r>
          </a:p>
        </p:txBody>
      </p:sp>
      <p:pic>
        <p:nvPicPr>
          <p:cNvPr id="8194" name="Picture 2" descr="6 Bible verses about Betting">
            <a:extLst>
              <a:ext uri="{FF2B5EF4-FFF2-40B4-BE49-F238E27FC236}">
                <a16:creationId xmlns:a16="http://schemas.microsoft.com/office/drawing/2014/main" id="{86FD024C-CF15-460A-AA5B-929283AA50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52149"/>
            <a:ext cx="4229953" cy="3172465"/>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3">
            <a:extLst>
              <a:ext uri="{FF2B5EF4-FFF2-40B4-BE49-F238E27FC236}">
                <a16:creationId xmlns:a16="http://schemas.microsoft.com/office/drawing/2014/main" id="{932812F4-D041-48D9-BC40-B96321A8BBC4}"/>
              </a:ext>
            </a:extLst>
          </p:cNvPr>
          <p:cNvSpPr txBox="1">
            <a:spLocks/>
          </p:cNvSpPr>
          <p:nvPr/>
        </p:nvSpPr>
        <p:spPr>
          <a:xfrm>
            <a:off x="4914049" y="1438213"/>
            <a:ext cx="3886200" cy="51536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NZ" dirty="0">
                <a:solidFill>
                  <a:srgbClr val="000000"/>
                </a:solidFill>
                <a:latin typeface="system-ui"/>
              </a:rPr>
              <a:t>Do a </a:t>
            </a:r>
          </a:p>
          <a:p>
            <a:pPr marL="0" indent="0" algn="ctr">
              <a:buNone/>
            </a:pPr>
            <a:r>
              <a:rPr lang="en-NZ" dirty="0">
                <a:solidFill>
                  <a:srgbClr val="000000"/>
                </a:solidFill>
                <a:latin typeface="system-ui"/>
              </a:rPr>
              <a:t>“Contentment Test.”</a:t>
            </a:r>
            <a:r>
              <a:rPr lang="en-NZ" sz="1400" dirty="0">
                <a:solidFill>
                  <a:srgbClr val="000000"/>
                </a:solidFill>
                <a:latin typeface="system-ui"/>
              </a:rPr>
              <a:t> </a:t>
            </a:r>
            <a:endParaRPr lang="en-NZ" dirty="0">
              <a:solidFill>
                <a:srgbClr val="000000"/>
              </a:solidFill>
              <a:latin typeface="system-ui"/>
            </a:endParaRPr>
          </a:p>
        </p:txBody>
      </p:sp>
    </p:spTree>
    <p:extLst>
      <p:ext uri="{BB962C8B-B14F-4D97-AF65-F5344CB8AC3E}">
        <p14:creationId xmlns:p14="http://schemas.microsoft.com/office/powerpoint/2010/main" val="828420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DB07-8F66-4FB9-A6F2-4AD16BDB82A1}"/>
              </a:ext>
            </a:extLst>
          </p:cNvPr>
          <p:cNvSpPr>
            <a:spLocks noGrp="1"/>
          </p:cNvSpPr>
          <p:nvPr>
            <p:ph sz="half" idx="1"/>
          </p:nvPr>
        </p:nvSpPr>
        <p:spPr>
          <a:xfrm>
            <a:off x="628650" y="682389"/>
            <a:ext cx="7886700" cy="1037230"/>
          </a:xfrm>
        </p:spPr>
        <p:txBody>
          <a:bodyPr>
            <a:normAutofit fontScale="85000" lnSpcReduction="20000"/>
          </a:bodyPr>
          <a:lstStyle/>
          <a:p>
            <a:r>
              <a:rPr lang="en-NZ" dirty="0"/>
              <a:t>Fighting the battle</a:t>
            </a:r>
          </a:p>
        </p:txBody>
      </p:sp>
      <p:sp>
        <p:nvSpPr>
          <p:cNvPr id="4" name="Content Placeholder 3">
            <a:extLst>
              <a:ext uri="{FF2B5EF4-FFF2-40B4-BE49-F238E27FC236}">
                <a16:creationId xmlns:a16="http://schemas.microsoft.com/office/drawing/2014/main" id="{EF0F9287-2536-493D-99D9-282839226B1C}"/>
              </a:ext>
            </a:extLst>
          </p:cNvPr>
          <p:cNvSpPr>
            <a:spLocks noGrp="1"/>
          </p:cNvSpPr>
          <p:nvPr>
            <p:ph sz="half" idx="2"/>
          </p:nvPr>
        </p:nvSpPr>
        <p:spPr>
          <a:xfrm>
            <a:off x="343753" y="1438214"/>
            <a:ext cx="3886200" cy="1914098"/>
          </a:xfrm>
        </p:spPr>
        <p:style>
          <a:lnRef idx="2">
            <a:schemeClr val="dk1">
              <a:shade val="50000"/>
            </a:schemeClr>
          </a:lnRef>
          <a:fillRef idx="1">
            <a:schemeClr val="dk1"/>
          </a:fillRef>
          <a:effectRef idx="0">
            <a:schemeClr val="dk1"/>
          </a:effectRef>
          <a:fontRef idx="minor">
            <a:schemeClr val="lt1"/>
          </a:fontRef>
        </p:style>
        <p:txBody>
          <a:bodyPr>
            <a:normAutofit fontScale="85000" lnSpcReduction="20000"/>
          </a:bodyPr>
          <a:lstStyle/>
          <a:p>
            <a:pPr algn="l"/>
            <a:r>
              <a:rPr lang="en-NZ" b="0" i="0" dirty="0">
                <a:solidFill>
                  <a:schemeClr val="bg1"/>
                </a:solidFill>
                <a:effectLst/>
                <a:latin typeface="system-ui"/>
              </a:rPr>
              <a:t>Hebrews 13:5—</a:t>
            </a:r>
          </a:p>
          <a:p>
            <a:pPr algn="l"/>
            <a:r>
              <a:rPr lang="en-NZ" b="0" i="0" dirty="0">
                <a:solidFill>
                  <a:schemeClr val="bg1"/>
                </a:solidFill>
                <a:effectLst/>
                <a:latin typeface="system-ui"/>
              </a:rPr>
              <a:t>…being content with what you have; for He Himself has said, “I </a:t>
            </a:r>
            <a:r>
              <a:rPr lang="en-NZ" b="0" i="0" cap="small" dirty="0">
                <a:solidFill>
                  <a:schemeClr val="bg1"/>
                </a:solidFill>
                <a:effectLst/>
                <a:latin typeface="system-ui"/>
              </a:rPr>
              <a:t>will never desert you, nor will I ever forsake you</a:t>
            </a:r>
            <a:r>
              <a:rPr lang="en-NZ" b="0" i="0" dirty="0">
                <a:solidFill>
                  <a:schemeClr val="bg1"/>
                </a:solidFill>
                <a:effectLst/>
                <a:latin typeface="system-ui"/>
              </a:rPr>
              <a:t>,” </a:t>
            </a:r>
            <a:r>
              <a:rPr lang="en-NZ" sz="1400" b="0" i="0" dirty="0">
                <a:solidFill>
                  <a:schemeClr val="bg1"/>
                </a:solidFill>
                <a:effectLst/>
                <a:latin typeface="system-ui"/>
              </a:rPr>
              <a:t>(NASB95)</a:t>
            </a:r>
          </a:p>
        </p:txBody>
      </p:sp>
      <p:sp>
        <p:nvSpPr>
          <p:cNvPr id="7" name="Content Placeholder 2">
            <a:extLst>
              <a:ext uri="{FF2B5EF4-FFF2-40B4-BE49-F238E27FC236}">
                <a16:creationId xmlns:a16="http://schemas.microsoft.com/office/drawing/2014/main" id="{0B26BE57-3C02-46CF-8A65-E4708D5596B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Making Progress </a:t>
            </a:r>
            <a:r>
              <a:rPr lang="en-US" sz="2800" b="1" dirty="0"/>
              <a:t>Part 3. Never Alone!</a:t>
            </a:r>
          </a:p>
        </p:txBody>
      </p:sp>
      <p:pic>
        <p:nvPicPr>
          <p:cNvPr id="8194" name="Picture 2" descr="6 Bible verses about Betting">
            <a:extLst>
              <a:ext uri="{FF2B5EF4-FFF2-40B4-BE49-F238E27FC236}">
                <a16:creationId xmlns:a16="http://schemas.microsoft.com/office/drawing/2014/main" id="{86FD024C-CF15-460A-AA5B-929283AA50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52149"/>
            <a:ext cx="4229953" cy="3172465"/>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3">
            <a:extLst>
              <a:ext uri="{FF2B5EF4-FFF2-40B4-BE49-F238E27FC236}">
                <a16:creationId xmlns:a16="http://schemas.microsoft.com/office/drawing/2014/main" id="{932812F4-D041-48D9-BC40-B96321A8BBC4}"/>
              </a:ext>
            </a:extLst>
          </p:cNvPr>
          <p:cNvSpPr txBox="1">
            <a:spLocks/>
          </p:cNvSpPr>
          <p:nvPr/>
        </p:nvSpPr>
        <p:spPr>
          <a:xfrm>
            <a:off x="4914049" y="1438213"/>
            <a:ext cx="3886200" cy="51536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NZ" dirty="0">
                <a:solidFill>
                  <a:srgbClr val="000000"/>
                </a:solidFill>
                <a:latin typeface="system-ui"/>
              </a:rPr>
              <a:t>Do a </a:t>
            </a:r>
          </a:p>
          <a:p>
            <a:pPr marL="0" indent="0" algn="ctr">
              <a:buNone/>
            </a:pPr>
            <a:r>
              <a:rPr lang="en-NZ" dirty="0">
                <a:solidFill>
                  <a:srgbClr val="000000"/>
                </a:solidFill>
                <a:latin typeface="system-ui"/>
              </a:rPr>
              <a:t>“Contentment Test.”</a:t>
            </a:r>
          </a:p>
          <a:p>
            <a:pPr marL="0" indent="0" algn="ctr">
              <a:buNone/>
            </a:pPr>
            <a:endParaRPr lang="en-NZ" dirty="0">
              <a:solidFill>
                <a:srgbClr val="000000"/>
              </a:solidFill>
              <a:latin typeface="system-ui"/>
            </a:endParaRPr>
          </a:p>
          <a:p>
            <a:pPr marL="0" indent="0" algn="ctr">
              <a:buNone/>
            </a:pPr>
            <a:r>
              <a:rPr lang="en-NZ" dirty="0">
                <a:solidFill>
                  <a:srgbClr val="000000"/>
                </a:solidFill>
                <a:latin typeface="system-ui"/>
              </a:rPr>
              <a:t>It will equate to your concept of God’s presence.</a:t>
            </a:r>
          </a:p>
          <a:p>
            <a:pPr marL="0" indent="0" algn="ctr">
              <a:buNone/>
            </a:pPr>
            <a:r>
              <a:rPr lang="en-NZ" sz="1400" dirty="0">
                <a:solidFill>
                  <a:srgbClr val="000000"/>
                </a:solidFill>
                <a:latin typeface="system-ui"/>
              </a:rPr>
              <a:t> </a:t>
            </a:r>
            <a:endParaRPr lang="en-NZ" dirty="0">
              <a:solidFill>
                <a:srgbClr val="000000"/>
              </a:solidFill>
              <a:latin typeface="system-ui"/>
            </a:endParaRPr>
          </a:p>
        </p:txBody>
      </p:sp>
    </p:spTree>
    <p:extLst>
      <p:ext uri="{BB962C8B-B14F-4D97-AF65-F5344CB8AC3E}">
        <p14:creationId xmlns:p14="http://schemas.microsoft.com/office/powerpoint/2010/main" val="3137469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DB07-8F66-4FB9-A6F2-4AD16BDB82A1}"/>
              </a:ext>
            </a:extLst>
          </p:cNvPr>
          <p:cNvSpPr>
            <a:spLocks noGrp="1"/>
          </p:cNvSpPr>
          <p:nvPr>
            <p:ph sz="half" idx="1"/>
          </p:nvPr>
        </p:nvSpPr>
        <p:spPr>
          <a:xfrm>
            <a:off x="628650" y="682389"/>
            <a:ext cx="7886700" cy="1037230"/>
          </a:xfrm>
        </p:spPr>
        <p:txBody>
          <a:bodyPr>
            <a:normAutofit/>
          </a:bodyPr>
          <a:lstStyle/>
          <a:p>
            <a:r>
              <a:rPr lang="en-NZ" dirty="0"/>
              <a:t>Preparation for battle</a:t>
            </a:r>
          </a:p>
        </p:txBody>
      </p:sp>
      <p:sp>
        <p:nvSpPr>
          <p:cNvPr id="4" name="Content Placeholder 3">
            <a:extLst>
              <a:ext uri="{FF2B5EF4-FFF2-40B4-BE49-F238E27FC236}">
                <a16:creationId xmlns:a16="http://schemas.microsoft.com/office/drawing/2014/main" id="{EF0F9287-2536-493D-99D9-282839226B1C}"/>
              </a:ext>
            </a:extLst>
          </p:cNvPr>
          <p:cNvSpPr>
            <a:spLocks noGrp="1"/>
          </p:cNvSpPr>
          <p:nvPr>
            <p:ph sz="half" idx="2"/>
          </p:nvPr>
        </p:nvSpPr>
        <p:spPr/>
        <p:txBody>
          <a:bodyPr>
            <a:normAutofit/>
          </a:bodyPr>
          <a:lstStyle/>
          <a:p>
            <a:pPr algn="l"/>
            <a:r>
              <a:rPr lang="en-NZ" b="0" i="0" dirty="0">
                <a:solidFill>
                  <a:srgbClr val="000000"/>
                </a:solidFill>
                <a:effectLst/>
                <a:latin typeface="system-ui"/>
              </a:rPr>
              <a:t>Deuteronomy 31:6—</a:t>
            </a:r>
          </a:p>
          <a:p>
            <a:pPr algn="l"/>
            <a:r>
              <a:rPr lang="en-NZ" b="1" i="0" baseline="30000" dirty="0">
                <a:solidFill>
                  <a:srgbClr val="000000"/>
                </a:solidFill>
                <a:effectLst/>
                <a:latin typeface="system-ui"/>
              </a:rPr>
              <a:t>6</a:t>
            </a:r>
            <a:r>
              <a:rPr lang="en-NZ" b="0" i="0" dirty="0">
                <a:solidFill>
                  <a:srgbClr val="000000"/>
                </a:solidFill>
                <a:effectLst/>
                <a:latin typeface="system-ui"/>
              </a:rPr>
              <a:t>Be strong and courageous, do not be afraid or tremble at them, for the </a:t>
            </a:r>
            <a:r>
              <a:rPr lang="en-NZ" b="0" i="0" cap="small" dirty="0">
                <a:solidFill>
                  <a:srgbClr val="000000"/>
                </a:solidFill>
                <a:effectLst/>
                <a:latin typeface="system-ui"/>
              </a:rPr>
              <a:t>Lord</a:t>
            </a:r>
            <a:r>
              <a:rPr lang="en-NZ" b="0" i="0" dirty="0">
                <a:solidFill>
                  <a:srgbClr val="000000"/>
                </a:solidFill>
                <a:effectLst/>
                <a:latin typeface="system-ui"/>
              </a:rPr>
              <a:t> your God is the one who goes with you. He will not fail you or forsake you.” </a:t>
            </a:r>
            <a:r>
              <a:rPr lang="en-NZ" sz="1400" b="0" i="0" dirty="0">
                <a:solidFill>
                  <a:srgbClr val="000000"/>
                </a:solidFill>
                <a:effectLst/>
                <a:latin typeface="system-ui"/>
              </a:rPr>
              <a:t>(NASB95)</a:t>
            </a:r>
          </a:p>
        </p:txBody>
      </p:sp>
      <p:sp>
        <p:nvSpPr>
          <p:cNvPr id="7" name="Content Placeholder 2">
            <a:extLst>
              <a:ext uri="{FF2B5EF4-FFF2-40B4-BE49-F238E27FC236}">
                <a16:creationId xmlns:a16="http://schemas.microsoft.com/office/drawing/2014/main" id="{0B26BE57-3C02-46CF-8A65-E4708D5596B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Making Progress </a:t>
            </a:r>
            <a:r>
              <a:rPr lang="en-US" sz="2800" b="1" dirty="0"/>
              <a:t>Part 3. Never Alone!</a:t>
            </a:r>
          </a:p>
        </p:txBody>
      </p:sp>
      <p:pic>
        <p:nvPicPr>
          <p:cNvPr id="1026" name="Picture 2" descr="Joshua and the Battle of Jericho, Joshua 1-6 , Bible ...">
            <a:extLst>
              <a:ext uri="{FF2B5EF4-FFF2-40B4-BE49-F238E27FC236}">
                <a16:creationId xmlns:a16="http://schemas.microsoft.com/office/drawing/2014/main" id="{BF70A8A2-3A00-4208-92A2-0F8B28536D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750" r="42388"/>
          <a:stretch/>
        </p:blipFill>
        <p:spPr bwMode="auto">
          <a:xfrm>
            <a:off x="342899" y="1429544"/>
            <a:ext cx="4010738"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4538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May be an image of text that says &quot;Six Steps to Grace Paul and Jesus answer the question &quot;What must do to be saved?&quot; Check it out in your own Bible. .Hearing Christ's word (Romans 10:8-17, Matthew 7:24). 2. Believing -having faith (Romans :16-17, John 3:16) 3. Repentance from sin (Romans 2:4-5 Luke 5:31-32) 4. Confessing Christ (Romans 10:8-10, Matthew 10:32) 5. Being baptized (Romans 6:3 4, Mark 16:15 6. Ongoing commitment (Romans 12:1-2, 12:11-12, Luke 9:62)&quot;">
            <a:extLst>
              <a:ext uri="{FF2B5EF4-FFF2-40B4-BE49-F238E27FC236}">
                <a16:creationId xmlns:a16="http://schemas.microsoft.com/office/drawing/2014/main" id="{034FC90F-F106-4485-9F93-68EC16B283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190"/>
          <a:stretch/>
        </p:blipFill>
        <p:spPr bwMode="auto">
          <a:xfrm>
            <a:off x="1480380" y="1235687"/>
            <a:ext cx="6183240" cy="535618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CDB1E28-F47C-47D4-8CBF-1B42EB8049F7}"/>
              </a:ext>
            </a:extLst>
          </p:cNvPr>
          <p:cNvSpPr txBox="1">
            <a:spLocks/>
          </p:cNvSpPr>
          <p:nvPr/>
        </p:nvSpPr>
        <p:spPr>
          <a:xfrm>
            <a:off x="628650" y="764275"/>
            <a:ext cx="7886700" cy="914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a:t>Where to Start—Be added to the church…</a:t>
            </a:r>
            <a:endParaRPr lang="en-NZ" dirty="0"/>
          </a:p>
        </p:txBody>
      </p:sp>
      <p:sp>
        <p:nvSpPr>
          <p:cNvPr id="4" name="Content Placeholder 2">
            <a:extLst>
              <a:ext uri="{FF2B5EF4-FFF2-40B4-BE49-F238E27FC236}">
                <a16:creationId xmlns:a16="http://schemas.microsoft.com/office/drawing/2014/main" id="{EBEBB660-BF17-4A39-8B30-F6E8053664D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Making Progress </a:t>
            </a:r>
            <a:r>
              <a:rPr lang="en-US" sz="2800" b="1" dirty="0"/>
              <a:t>Part 3. Never Alone</a:t>
            </a:r>
            <a:r>
              <a:rPr lang="en-US" b="1" dirty="0"/>
              <a:t>!</a:t>
            </a:r>
            <a:endParaRPr lang="en-US" sz="2800" b="1" dirty="0"/>
          </a:p>
        </p:txBody>
      </p:sp>
    </p:spTree>
    <p:extLst>
      <p:ext uri="{BB962C8B-B14F-4D97-AF65-F5344CB8AC3E}">
        <p14:creationId xmlns:p14="http://schemas.microsoft.com/office/powerpoint/2010/main" val="14501070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06DA41-2488-436A-9071-50DE90EEDB57}"/>
              </a:ext>
            </a:extLst>
          </p:cNvPr>
          <p:cNvSpPr>
            <a:spLocks noGrp="1"/>
          </p:cNvSpPr>
          <p:nvPr>
            <p:ph sz="half" idx="1"/>
          </p:nvPr>
        </p:nvSpPr>
        <p:spPr>
          <a:xfrm>
            <a:off x="628650" y="764275"/>
            <a:ext cx="7886700" cy="914400"/>
          </a:xfrm>
        </p:spPr>
        <p:txBody>
          <a:bodyPr>
            <a:normAutofit/>
          </a:bodyPr>
          <a:lstStyle/>
          <a:p>
            <a:r>
              <a:rPr lang="en-NZ" dirty="0"/>
              <a:t>Where to Start—Be added to the church…</a:t>
            </a:r>
          </a:p>
        </p:txBody>
      </p:sp>
      <p:sp>
        <p:nvSpPr>
          <p:cNvPr id="4" name="Content Placeholder 3">
            <a:extLst>
              <a:ext uri="{FF2B5EF4-FFF2-40B4-BE49-F238E27FC236}">
                <a16:creationId xmlns:a16="http://schemas.microsoft.com/office/drawing/2014/main" id="{19266502-31CC-4273-8F14-6E667BF7394A}"/>
              </a:ext>
            </a:extLst>
          </p:cNvPr>
          <p:cNvSpPr>
            <a:spLocks noGrp="1"/>
          </p:cNvSpPr>
          <p:nvPr>
            <p:ph sz="half" idx="2"/>
          </p:nvPr>
        </p:nvSpPr>
        <p:spPr>
          <a:xfrm>
            <a:off x="5076968" y="1678676"/>
            <a:ext cx="3438382" cy="4954136"/>
          </a:xfrm>
        </p:spPr>
        <p:txBody>
          <a:bodyPr>
            <a:normAutofit/>
          </a:bodyPr>
          <a:lstStyle/>
          <a:p>
            <a:pPr algn="l"/>
            <a:r>
              <a:rPr lang="en-NZ" b="0" i="0" dirty="0">
                <a:solidFill>
                  <a:srgbClr val="000000"/>
                </a:solidFill>
                <a:effectLst/>
                <a:latin typeface="system-ui"/>
              </a:rPr>
              <a:t>John 3:5—</a:t>
            </a:r>
          </a:p>
          <a:p>
            <a:pPr algn="l"/>
            <a:r>
              <a:rPr lang="en-NZ" b="1" i="0" baseline="30000" dirty="0">
                <a:solidFill>
                  <a:srgbClr val="000000"/>
                </a:solidFill>
                <a:effectLst/>
                <a:latin typeface="system-ui"/>
              </a:rPr>
              <a:t>5</a:t>
            </a:r>
            <a:r>
              <a:rPr lang="en-NZ" b="0" i="0" dirty="0">
                <a:solidFill>
                  <a:srgbClr val="000000"/>
                </a:solidFill>
                <a:effectLst/>
                <a:latin typeface="system-ui"/>
              </a:rPr>
              <a:t>Jesus answered, “Truly, truly, I say to you, unless one is born of water and the Spirit he cannot enter into the kingdom of God. </a:t>
            </a:r>
            <a:r>
              <a:rPr lang="en-NZ" sz="1200" b="0" i="0" dirty="0">
                <a:solidFill>
                  <a:srgbClr val="000000"/>
                </a:solidFill>
                <a:effectLst/>
                <a:latin typeface="system-ui"/>
              </a:rPr>
              <a:t>(NASB95)</a:t>
            </a:r>
          </a:p>
        </p:txBody>
      </p:sp>
      <p:sp>
        <p:nvSpPr>
          <p:cNvPr id="7" name="Content Placeholder 2">
            <a:extLst>
              <a:ext uri="{FF2B5EF4-FFF2-40B4-BE49-F238E27FC236}">
                <a16:creationId xmlns:a16="http://schemas.microsoft.com/office/drawing/2014/main" id="{CB8C3161-99A4-4F67-B13C-67289987CB04}"/>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Making Progress </a:t>
            </a:r>
            <a:r>
              <a:rPr lang="en-US" sz="2800" b="1" dirty="0"/>
              <a:t>Part 3. Never Alone</a:t>
            </a:r>
            <a:r>
              <a:rPr lang="en-US" b="1" dirty="0"/>
              <a:t>!</a:t>
            </a:r>
            <a:endParaRPr lang="en-US" sz="2800" b="1" dirty="0"/>
          </a:p>
        </p:txBody>
      </p:sp>
      <p:pic>
        <p:nvPicPr>
          <p:cNvPr id="1026" name="Picture 2" descr="Help Bible Students Progress to Dedication and Baptism ...">
            <a:extLst>
              <a:ext uri="{FF2B5EF4-FFF2-40B4-BE49-F238E27FC236}">
                <a16:creationId xmlns:a16="http://schemas.microsoft.com/office/drawing/2014/main" id="{D825667F-EBC3-4496-AD1F-DFA80CEAD3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936" r="17840"/>
          <a:stretch/>
        </p:blipFill>
        <p:spPr bwMode="auto">
          <a:xfrm>
            <a:off x="0" y="1221475"/>
            <a:ext cx="5076968"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294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DB07-8F66-4FB9-A6F2-4AD16BDB82A1}"/>
              </a:ext>
            </a:extLst>
          </p:cNvPr>
          <p:cNvSpPr>
            <a:spLocks noGrp="1"/>
          </p:cNvSpPr>
          <p:nvPr>
            <p:ph sz="half" idx="1"/>
          </p:nvPr>
        </p:nvSpPr>
        <p:spPr>
          <a:xfrm>
            <a:off x="628650" y="682389"/>
            <a:ext cx="7886700" cy="1037230"/>
          </a:xfrm>
        </p:spPr>
        <p:txBody>
          <a:bodyPr>
            <a:normAutofit/>
          </a:bodyPr>
          <a:lstStyle/>
          <a:p>
            <a:r>
              <a:rPr lang="en-NZ" dirty="0"/>
              <a:t>Fighting the battle</a:t>
            </a:r>
          </a:p>
        </p:txBody>
      </p:sp>
      <p:sp>
        <p:nvSpPr>
          <p:cNvPr id="7" name="Content Placeholder 2">
            <a:extLst>
              <a:ext uri="{FF2B5EF4-FFF2-40B4-BE49-F238E27FC236}">
                <a16:creationId xmlns:a16="http://schemas.microsoft.com/office/drawing/2014/main" id="{0B26BE57-3C02-46CF-8A65-E4708D5596B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Making Progress </a:t>
            </a:r>
            <a:r>
              <a:rPr lang="en-US" sz="2800" b="1" dirty="0"/>
              <a:t>Part 3. Never Alone!</a:t>
            </a:r>
          </a:p>
        </p:txBody>
      </p:sp>
      <p:pic>
        <p:nvPicPr>
          <p:cNvPr id="2050" name="Picture 2">
            <a:extLst>
              <a:ext uri="{FF2B5EF4-FFF2-40B4-BE49-F238E27FC236}">
                <a16:creationId xmlns:a16="http://schemas.microsoft.com/office/drawing/2014/main" id="{009876D4-1C9A-4EF9-BB86-DE5CCC1EAB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964" t="6168" r="16099" b="8415"/>
          <a:stretch/>
        </p:blipFill>
        <p:spPr bwMode="auto">
          <a:xfrm>
            <a:off x="418229" y="1241946"/>
            <a:ext cx="4096622" cy="5377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327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DB07-8F66-4FB9-A6F2-4AD16BDB82A1}"/>
              </a:ext>
            </a:extLst>
          </p:cNvPr>
          <p:cNvSpPr>
            <a:spLocks noGrp="1"/>
          </p:cNvSpPr>
          <p:nvPr>
            <p:ph sz="half" idx="1"/>
          </p:nvPr>
        </p:nvSpPr>
        <p:spPr>
          <a:xfrm>
            <a:off x="628650" y="682389"/>
            <a:ext cx="7886700" cy="1037230"/>
          </a:xfrm>
        </p:spPr>
        <p:txBody>
          <a:bodyPr>
            <a:normAutofit/>
          </a:bodyPr>
          <a:lstStyle/>
          <a:p>
            <a:r>
              <a:rPr lang="en-NZ" dirty="0"/>
              <a:t>Fighting the battle</a:t>
            </a:r>
          </a:p>
        </p:txBody>
      </p:sp>
      <p:sp>
        <p:nvSpPr>
          <p:cNvPr id="4" name="Content Placeholder 3">
            <a:extLst>
              <a:ext uri="{FF2B5EF4-FFF2-40B4-BE49-F238E27FC236}">
                <a16:creationId xmlns:a16="http://schemas.microsoft.com/office/drawing/2014/main" id="{EF0F9287-2536-493D-99D9-282839226B1C}"/>
              </a:ext>
            </a:extLst>
          </p:cNvPr>
          <p:cNvSpPr>
            <a:spLocks noGrp="1"/>
          </p:cNvSpPr>
          <p:nvPr>
            <p:ph sz="half" idx="2"/>
          </p:nvPr>
        </p:nvSpPr>
        <p:spPr/>
        <p:txBody>
          <a:bodyPr>
            <a:normAutofit/>
          </a:bodyPr>
          <a:lstStyle/>
          <a:p>
            <a:pPr algn="l"/>
            <a:r>
              <a:rPr lang="en-NZ" b="0" i="0" dirty="0">
                <a:solidFill>
                  <a:srgbClr val="000000"/>
                </a:solidFill>
                <a:effectLst/>
                <a:latin typeface="system-ui"/>
              </a:rPr>
              <a:t>God’s presence is not just “Him and me.”</a:t>
            </a:r>
          </a:p>
          <a:p>
            <a:pPr algn="l"/>
            <a:endParaRPr lang="en-NZ" b="0" i="0" dirty="0">
              <a:solidFill>
                <a:srgbClr val="000000"/>
              </a:solidFill>
              <a:effectLst/>
              <a:latin typeface="system-ui"/>
            </a:endParaRPr>
          </a:p>
        </p:txBody>
      </p:sp>
      <p:sp>
        <p:nvSpPr>
          <p:cNvPr id="7" name="Content Placeholder 2">
            <a:extLst>
              <a:ext uri="{FF2B5EF4-FFF2-40B4-BE49-F238E27FC236}">
                <a16:creationId xmlns:a16="http://schemas.microsoft.com/office/drawing/2014/main" id="{0B26BE57-3C02-46CF-8A65-E4708D5596B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Making Progress </a:t>
            </a:r>
            <a:r>
              <a:rPr lang="en-US" sz="2800" b="1" dirty="0"/>
              <a:t>Part 3. Never Alone!</a:t>
            </a:r>
          </a:p>
        </p:txBody>
      </p:sp>
      <p:pic>
        <p:nvPicPr>
          <p:cNvPr id="2050" name="Picture 2">
            <a:extLst>
              <a:ext uri="{FF2B5EF4-FFF2-40B4-BE49-F238E27FC236}">
                <a16:creationId xmlns:a16="http://schemas.microsoft.com/office/drawing/2014/main" id="{009876D4-1C9A-4EF9-BB86-DE5CCC1EAB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964" t="6168" r="16099" b="8415"/>
          <a:stretch/>
        </p:blipFill>
        <p:spPr bwMode="auto">
          <a:xfrm>
            <a:off x="418229" y="1241946"/>
            <a:ext cx="4096622" cy="5377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738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DB07-8F66-4FB9-A6F2-4AD16BDB82A1}"/>
              </a:ext>
            </a:extLst>
          </p:cNvPr>
          <p:cNvSpPr>
            <a:spLocks noGrp="1"/>
          </p:cNvSpPr>
          <p:nvPr>
            <p:ph sz="half" idx="1"/>
          </p:nvPr>
        </p:nvSpPr>
        <p:spPr>
          <a:xfrm>
            <a:off x="628650" y="682389"/>
            <a:ext cx="7886700" cy="1037230"/>
          </a:xfrm>
        </p:spPr>
        <p:txBody>
          <a:bodyPr>
            <a:normAutofit/>
          </a:bodyPr>
          <a:lstStyle/>
          <a:p>
            <a:r>
              <a:rPr lang="en-NZ" dirty="0"/>
              <a:t>Fighting the battle</a:t>
            </a:r>
          </a:p>
        </p:txBody>
      </p:sp>
      <p:sp>
        <p:nvSpPr>
          <p:cNvPr id="4" name="Content Placeholder 3">
            <a:extLst>
              <a:ext uri="{FF2B5EF4-FFF2-40B4-BE49-F238E27FC236}">
                <a16:creationId xmlns:a16="http://schemas.microsoft.com/office/drawing/2014/main" id="{EF0F9287-2536-493D-99D9-282839226B1C}"/>
              </a:ext>
            </a:extLst>
          </p:cNvPr>
          <p:cNvSpPr>
            <a:spLocks noGrp="1"/>
          </p:cNvSpPr>
          <p:nvPr>
            <p:ph sz="half" idx="2"/>
          </p:nvPr>
        </p:nvSpPr>
        <p:spPr/>
        <p:txBody>
          <a:bodyPr>
            <a:normAutofit/>
          </a:bodyPr>
          <a:lstStyle/>
          <a:p>
            <a:pPr algn="l"/>
            <a:r>
              <a:rPr lang="en-NZ" b="0" i="0" dirty="0">
                <a:solidFill>
                  <a:srgbClr val="000000"/>
                </a:solidFill>
                <a:effectLst/>
                <a:latin typeface="system-ui"/>
              </a:rPr>
              <a:t>God’s presence is not just “Him and me.”</a:t>
            </a:r>
          </a:p>
          <a:p>
            <a:pPr algn="l"/>
            <a:r>
              <a:rPr lang="en-NZ" dirty="0">
                <a:solidFill>
                  <a:srgbClr val="000000"/>
                </a:solidFill>
                <a:latin typeface="system-ui"/>
              </a:rPr>
              <a:t>Being alone in prayer is faith building </a:t>
            </a:r>
            <a:r>
              <a:rPr lang="en-NZ" u="sng" dirty="0">
                <a:solidFill>
                  <a:srgbClr val="000000"/>
                </a:solidFill>
                <a:latin typeface="system-ui"/>
              </a:rPr>
              <a:t>for the battles.</a:t>
            </a:r>
            <a:endParaRPr lang="en-NZ" b="0" i="0" u="sng" dirty="0">
              <a:solidFill>
                <a:srgbClr val="000000"/>
              </a:solidFill>
              <a:effectLst/>
              <a:latin typeface="system-ui"/>
            </a:endParaRPr>
          </a:p>
          <a:p>
            <a:pPr algn="l"/>
            <a:endParaRPr lang="en-NZ" b="0" i="0" dirty="0">
              <a:solidFill>
                <a:srgbClr val="000000"/>
              </a:solidFill>
              <a:effectLst/>
              <a:latin typeface="system-ui"/>
            </a:endParaRPr>
          </a:p>
        </p:txBody>
      </p:sp>
      <p:sp>
        <p:nvSpPr>
          <p:cNvPr id="7" name="Content Placeholder 2">
            <a:extLst>
              <a:ext uri="{FF2B5EF4-FFF2-40B4-BE49-F238E27FC236}">
                <a16:creationId xmlns:a16="http://schemas.microsoft.com/office/drawing/2014/main" id="{0B26BE57-3C02-46CF-8A65-E4708D5596B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Making Progress </a:t>
            </a:r>
            <a:r>
              <a:rPr lang="en-US" sz="2800" b="1" dirty="0"/>
              <a:t>Part 3. Never Alone!</a:t>
            </a:r>
          </a:p>
        </p:txBody>
      </p:sp>
      <p:pic>
        <p:nvPicPr>
          <p:cNvPr id="2050" name="Picture 2">
            <a:extLst>
              <a:ext uri="{FF2B5EF4-FFF2-40B4-BE49-F238E27FC236}">
                <a16:creationId xmlns:a16="http://schemas.microsoft.com/office/drawing/2014/main" id="{009876D4-1C9A-4EF9-BB86-DE5CCC1EAB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964" t="6168" r="16099" b="8415"/>
          <a:stretch/>
        </p:blipFill>
        <p:spPr bwMode="auto">
          <a:xfrm>
            <a:off x="418229" y="1241946"/>
            <a:ext cx="4096622" cy="5377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796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DB07-8F66-4FB9-A6F2-4AD16BDB82A1}"/>
              </a:ext>
            </a:extLst>
          </p:cNvPr>
          <p:cNvSpPr>
            <a:spLocks noGrp="1"/>
          </p:cNvSpPr>
          <p:nvPr>
            <p:ph sz="half" idx="1"/>
          </p:nvPr>
        </p:nvSpPr>
        <p:spPr>
          <a:xfrm>
            <a:off x="628650" y="682389"/>
            <a:ext cx="7886700" cy="1037230"/>
          </a:xfrm>
        </p:spPr>
        <p:txBody>
          <a:bodyPr>
            <a:normAutofit/>
          </a:bodyPr>
          <a:lstStyle/>
          <a:p>
            <a:r>
              <a:rPr lang="en-NZ" dirty="0"/>
              <a:t>Fighting the battle</a:t>
            </a:r>
          </a:p>
        </p:txBody>
      </p:sp>
      <p:sp>
        <p:nvSpPr>
          <p:cNvPr id="4" name="Content Placeholder 3">
            <a:extLst>
              <a:ext uri="{FF2B5EF4-FFF2-40B4-BE49-F238E27FC236}">
                <a16:creationId xmlns:a16="http://schemas.microsoft.com/office/drawing/2014/main" id="{EF0F9287-2536-493D-99D9-282839226B1C}"/>
              </a:ext>
            </a:extLst>
          </p:cNvPr>
          <p:cNvSpPr>
            <a:spLocks noGrp="1"/>
          </p:cNvSpPr>
          <p:nvPr>
            <p:ph sz="half" idx="2"/>
          </p:nvPr>
        </p:nvSpPr>
        <p:spPr/>
        <p:txBody>
          <a:bodyPr>
            <a:normAutofit/>
          </a:bodyPr>
          <a:lstStyle/>
          <a:p>
            <a:pPr algn="l"/>
            <a:r>
              <a:rPr lang="en-NZ" b="0" i="0" dirty="0">
                <a:solidFill>
                  <a:srgbClr val="000000"/>
                </a:solidFill>
                <a:effectLst/>
                <a:latin typeface="system-ui"/>
              </a:rPr>
              <a:t>God’s presence is not just “Him and me.”</a:t>
            </a:r>
          </a:p>
          <a:p>
            <a:pPr algn="l"/>
            <a:r>
              <a:rPr lang="en-NZ" dirty="0">
                <a:solidFill>
                  <a:srgbClr val="000000"/>
                </a:solidFill>
                <a:latin typeface="system-ui"/>
              </a:rPr>
              <a:t>Being alone in prayer is faith building for the battles.</a:t>
            </a:r>
            <a:endParaRPr lang="en-NZ" b="0" i="0" dirty="0">
              <a:solidFill>
                <a:srgbClr val="000000"/>
              </a:solidFill>
              <a:effectLst/>
              <a:latin typeface="system-ui"/>
            </a:endParaRPr>
          </a:p>
          <a:p>
            <a:pPr algn="l"/>
            <a:r>
              <a:rPr lang="en-NZ" b="0" i="0" dirty="0">
                <a:solidFill>
                  <a:srgbClr val="000000"/>
                </a:solidFill>
                <a:effectLst/>
                <a:latin typeface="system-ui"/>
              </a:rPr>
              <a:t>God is not left behind when we re-join the world.</a:t>
            </a:r>
          </a:p>
        </p:txBody>
      </p:sp>
      <p:sp>
        <p:nvSpPr>
          <p:cNvPr id="7" name="Content Placeholder 2">
            <a:extLst>
              <a:ext uri="{FF2B5EF4-FFF2-40B4-BE49-F238E27FC236}">
                <a16:creationId xmlns:a16="http://schemas.microsoft.com/office/drawing/2014/main" id="{0B26BE57-3C02-46CF-8A65-E4708D5596B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Making Progress </a:t>
            </a:r>
            <a:r>
              <a:rPr lang="en-US" sz="2800" b="1" dirty="0"/>
              <a:t>Part 3. Never Alone!</a:t>
            </a:r>
          </a:p>
        </p:txBody>
      </p:sp>
      <p:pic>
        <p:nvPicPr>
          <p:cNvPr id="2050" name="Picture 2">
            <a:extLst>
              <a:ext uri="{FF2B5EF4-FFF2-40B4-BE49-F238E27FC236}">
                <a16:creationId xmlns:a16="http://schemas.microsoft.com/office/drawing/2014/main" id="{009876D4-1C9A-4EF9-BB86-DE5CCC1EAB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964" t="6168" r="16099" b="8415"/>
          <a:stretch/>
        </p:blipFill>
        <p:spPr bwMode="auto">
          <a:xfrm>
            <a:off x="418229" y="1241946"/>
            <a:ext cx="4096622" cy="5377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588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DB07-8F66-4FB9-A6F2-4AD16BDB82A1}"/>
              </a:ext>
            </a:extLst>
          </p:cNvPr>
          <p:cNvSpPr>
            <a:spLocks noGrp="1"/>
          </p:cNvSpPr>
          <p:nvPr>
            <p:ph sz="half" idx="1"/>
          </p:nvPr>
        </p:nvSpPr>
        <p:spPr>
          <a:xfrm>
            <a:off x="628650" y="682389"/>
            <a:ext cx="7886700" cy="1037230"/>
          </a:xfrm>
        </p:spPr>
        <p:txBody>
          <a:bodyPr>
            <a:normAutofit/>
          </a:bodyPr>
          <a:lstStyle/>
          <a:p>
            <a:r>
              <a:rPr lang="en-NZ" dirty="0"/>
              <a:t>Fighting the battle</a:t>
            </a:r>
          </a:p>
        </p:txBody>
      </p:sp>
      <p:sp>
        <p:nvSpPr>
          <p:cNvPr id="4" name="Content Placeholder 3">
            <a:extLst>
              <a:ext uri="{FF2B5EF4-FFF2-40B4-BE49-F238E27FC236}">
                <a16:creationId xmlns:a16="http://schemas.microsoft.com/office/drawing/2014/main" id="{EF0F9287-2536-493D-99D9-282839226B1C}"/>
              </a:ext>
            </a:extLst>
          </p:cNvPr>
          <p:cNvSpPr>
            <a:spLocks noGrp="1"/>
          </p:cNvSpPr>
          <p:nvPr>
            <p:ph sz="half" idx="2"/>
          </p:nvPr>
        </p:nvSpPr>
        <p:spPr>
          <a:xfrm>
            <a:off x="4629150" y="1825625"/>
            <a:ext cx="3886200" cy="5032374"/>
          </a:xfrm>
        </p:spPr>
        <p:txBody>
          <a:bodyPr>
            <a:normAutofit/>
          </a:bodyPr>
          <a:lstStyle/>
          <a:p>
            <a:pPr algn="l"/>
            <a:r>
              <a:rPr lang="en-NZ" b="0" i="0" dirty="0">
                <a:solidFill>
                  <a:srgbClr val="000000"/>
                </a:solidFill>
                <a:effectLst/>
                <a:latin typeface="system-ui"/>
              </a:rPr>
              <a:t>God’s presence is not just “Him and me.”</a:t>
            </a:r>
          </a:p>
          <a:p>
            <a:pPr algn="l"/>
            <a:r>
              <a:rPr lang="en-NZ" dirty="0">
                <a:solidFill>
                  <a:srgbClr val="000000"/>
                </a:solidFill>
                <a:latin typeface="system-ui"/>
              </a:rPr>
              <a:t>Being alone in prayer is faith building for the battles.</a:t>
            </a:r>
            <a:endParaRPr lang="en-NZ" b="0" i="0" dirty="0">
              <a:solidFill>
                <a:srgbClr val="000000"/>
              </a:solidFill>
              <a:effectLst/>
              <a:latin typeface="system-ui"/>
            </a:endParaRPr>
          </a:p>
          <a:p>
            <a:pPr algn="l"/>
            <a:r>
              <a:rPr lang="en-NZ" b="0" i="0" dirty="0">
                <a:solidFill>
                  <a:srgbClr val="000000"/>
                </a:solidFill>
                <a:effectLst/>
                <a:latin typeface="system-ui"/>
              </a:rPr>
              <a:t>God is not left behind when we re-join the world.</a:t>
            </a:r>
          </a:p>
          <a:p>
            <a:pPr algn="l"/>
            <a:r>
              <a:rPr lang="en-NZ" dirty="0">
                <a:solidFill>
                  <a:srgbClr val="000000"/>
                </a:solidFill>
                <a:latin typeface="system-ui"/>
              </a:rPr>
              <a:t>Not just, “Take the name of Jesus with you…”</a:t>
            </a:r>
            <a:endParaRPr lang="en-NZ" b="0" i="0" dirty="0">
              <a:solidFill>
                <a:srgbClr val="000000"/>
              </a:solidFill>
              <a:effectLst/>
              <a:latin typeface="system-ui"/>
            </a:endParaRPr>
          </a:p>
        </p:txBody>
      </p:sp>
      <p:sp>
        <p:nvSpPr>
          <p:cNvPr id="7" name="Content Placeholder 2">
            <a:extLst>
              <a:ext uri="{FF2B5EF4-FFF2-40B4-BE49-F238E27FC236}">
                <a16:creationId xmlns:a16="http://schemas.microsoft.com/office/drawing/2014/main" id="{0B26BE57-3C02-46CF-8A65-E4708D5596B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Making Progress </a:t>
            </a:r>
            <a:r>
              <a:rPr lang="en-US" sz="2800" b="1" dirty="0"/>
              <a:t>Part 3. Never Alone!</a:t>
            </a:r>
          </a:p>
        </p:txBody>
      </p:sp>
      <p:pic>
        <p:nvPicPr>
          <p:cNvPr id="2050" name="Picture 2">
            <a:extLst>
              <a:ext uri="{FF2B5EF4-FFF2-40B4-BE49-F238E27FC236}">
                <a16:creationId xmlns:a16="http://schemas.microsoft.com/office/drawing/2014/main" id="{009876D4-1C9A-4EF9-BB86-DE5CCC1EAB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964" t="6168" r="16099" b="8415"/>
          <a:stretch/>
        </p:blipFill>
        <p:spPr bwMode="auto">
          <a:xfrm>
            <a:off x="418229" y="1241946"/>
            <a:ext cx="4096622" cy="5377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499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7092</TotalTime>
  <Words>1641</Words>
  <Application>Microsoft Office PowerPoint</Application>
  <PresentationFormat>On-screen Show (4:3)</PresentationFormat>
  <Paragraphs>244</Paragraphs>
  <Slides>41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Calibri Light</vt:lpstr>
      <vt:lpstr>system-ui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Staiger</dc:creator>
  <cp:lastModifiedBy>HODGMAN, Geoff (BOSTSC)</cp:lastModifiedBy>
  <cp:revision>74</cp:revision>
  <dcterms:created xsi:type="dcterms:W3CDTF">2020-05-24T01:32:13Z</dcterms:created>
  <dcterms:modified xsi:type="dcterms:W3CDTF">2022-09-21T10:09:16Z</dcterms:modified>
</cp:coreProperties>
</file>