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77" r:id="rId2"/>
    <p:sldId id="597" r:id="rId3"/>
    <p:sldId id="607" r:id="rId4"/>
    <p:sldId id="640" r:id="rId5"/>
    <p:sldId id="651" r:id="rId6"/>
    <p:sldId id="652" r:id="rId7"/>
    <p:sldId id="653" r:id="rId8"/>
    <p:sldId id="654" r:id="rId9"/>
    <p:sldId id="655" r:id="rId10"/>
    <p:sldId id="636" r:id="rId11"/>
    <p:sldId id="664" r:id="rId12"/>
    <p:sldId id="657" r:id="rId13"/>
    <p:sldId id="658" r:id="rId14"/>
    <p:sldId id="659" r:id="rId15"/>
    <p:sldId id="649" r:id="rId16"/>
    <p:sldId id="665" r:id="rId17"/>
    <p:sldId id="650" r:id="rId18"/>
    <p:sldId id="666" r:id="rId19"/>
    <p:sldId id="642" r:id="rId20"/>
    <p:sldId id="656" r:id="rId21"/>
    <p:sldId id="643" r:id="rId22"/>
    <p:sldId id="644" r:id="rId23"/>
    <p:sldId id="645" r:id="rId24"/>
    <p:sldId id="646" r:id="rId25"/>
    <p:sldId id="647" r:id="rId26"/>
    <p:sldId id="648" r:id="rId27"/>
    <p:sldId id="638" r:id="rId28"/>
    <p:sldId id="660" r:id="rId29"/>
    <p:sldId id="639" r:id="rId30"/>
    <p:sldId id="661" r:id="rId31"/>
    <p:sldId id="662" r:id="rId32"/>
    <p:sldId id="663" r:id="rId33"/>
    <p:sldId id="602" r:id="rId34"/>
    <p:sldId id="56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20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77AF-EC1F-4A68-A000-27A33E351A88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05527-3156-4D4A-A2E1-E9EE02AF19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173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A2D0-E5AB-45EE-A72A-981CAE4573F2}" type="datetimeFigureOut">
              <a:rPr lang="en-NZ" smtClean="0"/>
              <a:t>28/12/2022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Going Home</a:t>
            </a:r>
          </a:p>
          <a:p>
            <a:endParaRPr lang="en-US" sz="800" dirty="0"/>
          </a:p>
          <a:p>
            <a:r>
              <a:rPr lang="en-US" sz="3600" dirty="0"/>
              <a:t>Part 4. Absent from the Lord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12 June 2022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live from 42 Leslie Ave, Auckland, Aotearoa/NZ.</a:t>
            </a:r>
          </a:p>
        </p:txBody>
      </p:sp>
    </p:spTree>
    <p:extLst>
      <p:ext uri="{BB962C8B-B14F-4D97-AF65-F5344CB8AC3E}">
        <p14:creationId xmlns:p14="http://schemas.microsoft.com/office/powerpoint/2010/main" val="74756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</a:rPr>
              <a:t>He </a:t>
            </a:r>
            <a:r>
              <a:rPr lang="en-NZ" sz="3600" b="0" i="0" dirty="0">
                <a:solidFill>
                  <a:srgbClr val="001320"/>
                </a:solidFill>
                <a:effectLst/>
              </a:rPr>
              <a:t>has gone to prepare a place for us…</a:t>
            </a:r>
            <a:endParaRPr lang="en-NZ" sz="3600" i="0" dirty="0">
              <a:effectLst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5DD05-2185-9C57-4C07-7C45A52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9" b="13061"/>
          <a:stretch/>
        </p:blipFill>
        <p:spPr>
          <a:xfrm>
            <a:off x="611560" y="1340768"/>
            <a:ext cx="5715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6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</a:rPr>
              <a:t>He </a:t>
            </a:r>
            <a:r>
              <a:rPr lang="en-NZ" sz="3600" b="0" i="0" dirty="0">
                <a:solidFill>
                  <a:srgbClr val="001320"/>
                </a:solidFill>
                <a:effectLst/>
              </a:rPr>
              <a:t>has gone to prepare a place for us…</a:t>
            </a:r>
            <a:endParaRPr lang="en-NZ" sz="3600" i="0" dirty="0">
              <a:effectLst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4509120"/>
            <a:ext cx="8075240" cy="23488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John 14:1-2—</a:t>
            </a:r>
          </a:p>
          <a:p>
            <a:pPr algn="l"/>
            <a:r>
              <a:rPr lang="en-NZ" b="1" i="0" baseline="30000" dirty="0">
                <a:solidFill>
                  <a:srgbClr val="4F0D00"/>
                </a:solidFill>
                <a:effectLst/>
                <a:latin typeface="system-ui"/>
              </a:rPr>
              <a:t>1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“Do not let your heart be troubled; believe in God, believe also in Me. 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In My Father’s house are many dwelling places; if it were not so, I would have told you; for I go to prepare a place for you. </a:t>
            </a:r>
            <a:r>
              <a:rPr lang="en-NZ" sz="15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5DD05-2185-9C57-4C07-7C45A52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9" b="13061"/>
          <a:stretch/>
        </p:blipFill>
        <p:spPr>
          <a:xfrm>
            <a:off x="611560" y="1340768"/>
            <a:ext cx="5715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5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</a:rPr>
              <a:t>He </a:t>
            </a:r>
            <a:r>
              <a:rPr lang="en-NZ" sz="3600" b="0" i="0" dirty="0">
                <a:solidFill>
                  <a:srgbClr val="001320"/>
                </a:solidFill>
                <a:effectLst/>
              </a:rPr>
              <a:t>has gone to prepare a place for us…</a:t>
            </a:r>
            <a:endParaRPr lang="en-NZ" sz="3600" i="0" dirty="0">
              <a:effectLst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4509120"/>
            <a:ext cx="8075240" cy="2348880"/>
          </a:xfrm>
        </p:spPr>
        <p:txBody>
          <a:bodyPr>
            <a:normAutofit/>
          </a:bodyPr>
          <a:lstStyle/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Jesus’ aim is to lead us into a life of faith.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5DD05-2185-9C57-4C07-7C45A52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9" b="13061"/>
          <a:stretch/>
        </p:blipFill>
        <p:spPr>
          <a:xfrm>
            <a:off x="611560" y="1340768"/>
            <a:ext cx="5715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8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</a:rPr>
              <a:t>He </a:t>
            </a:r>
            <a:r>
              <a:rPr lang="en-NZ" sz="3600" b="0" i="0" dirty="0">
                <a:solidFill>
                  <a:srgbClr val="001320"/>
                </a:solidFill>
                <a:effectLst/>
              </a:rPr>
              <a:t>has gone to prepare a place for us…</a:t>
            </a:r>
            <a:endParaRPr lang="en-NZ" sz="3600" i="0" dirty="0">
              <a:effectLst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4509120"/>
            <a:ext cx="8075240" cy="2348880"/>
          </a:xfrm>
        </p:spPr>
        <p:txBody>
          <a:bodyPr>
            <a:normAutofit/>
          </a:bodyPr>
          <a:lstStyle/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Jesus’ aim is to lead us into a life of faith.</a:t>
            </a:r>
          </a:p>
          <a:p>
            <a:r>
              <a:rPr lang="en-NZ" dirty="0">
                <a:solidFill>
                  <a:srgbClr val="001320"/>
                </a:solidFill>
                <a:latin typeface="Roboto" panose="02000000000000000000" pitchFamily="2" charset="0"/>
              </a:rPr>
              <a:t>To </a:t>
            </a:r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excite our confidence in him as Lord and Saviour.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5DD05-2185-9C57-4C07-7C45A52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9" b="13061"/>
          <a:stretch/>
        </p:blipFill>
        <p:spPr>
          <a:xfrm>
            <a:off x="611560" y="1340768"/>
            <a:ext cx="5715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3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</a:rPr>
              <a:t>He </a:t>
            </a:r>
            <a:r>
              <a:rPr lang="en-NZ" sz="3600" b="0" i="0" dirty="0">
                <a:solidFill>
                  <a:srgbClr val="001320"/>
                </a:solidFill>
                <a:effectLst/>
              </a:rPr>
              <a:t>has gone to prepare a place for us…</a:t>
            </a:r>
            <a:endParaRPr lang="en-NZ" sz="3600" i="0" dirty="0">
              <a:effectLst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4509120"/>
            <a:ext cx="8075240" cy="2348880"/>
          </a:xfrm>
        </p:spPr>
        <p:txBody>
          <a:bodyPr>
            <a:normAutofit/>
          </a:bodyPr>
          <a:lstStyle/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Jesus’ aim is to lead us into a life of faith.</a:t>
            </a:r>
          </a:p>
          <a:p>
            <a:r>
              <a:rPr lang="en-NZ" dirty="0">
                <a:solidFill>
                  <a:srgbClr val="001320"/>
                </a:solidFill>
                <a:latin typeface="Roboto" panose="02000000000000000000" pitchFamily="2" charset="0"/>
              </a:rPr>
              <a:t>To </a:t>
            </a:r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excite our confidence in him as Lord and Saviour.</a:t>
            </a:r>
          </a:p>
          <a:p>
            <a:r>
              <a:rPr lang="en-NZ" dirty="0">
                <a:solidFill>
                  <a:srgbClr val="001320"/>
                </a:solidFill>
                <a:latin typeface="Roboto" panose="02000000000000000000" pitchFamily="2" charset="0"/>
              </a:rPr>
              <a:t>To</a:t>
            </a:r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prepare us for a place with him.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5DD05-2185-9C57-4C07-7C45A52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9" b="13061"/>
          <a:stretch/>
        </p:blipFill>
        <p:spPr>
          <a:xfrm>
            <a:off x="611560" y="1340768"/>
            <a:ext cx="5715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3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</a:rPr>
              <a:t>Seeing that which is…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pic>
        <p:nvPicPr>
          <p:cNvPr id="10242" name="Picture 2" descr="Stephen">
            <a:extLst>
              <a:ext uri="{FF2B5EF4-FFF2-40B4-BE49-F238E27FC236}">
                <a16:creationId xmlns:a16="http://schemas.microsoft.com/office/drawing/2014/main" id="{9B8FB435-B93A-CAFB-911E-BF9952AB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8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</a:rPr>
              <a:t>Seeing that which is…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45952"/>
            <a:ext cx="4038600" cy="5112048"/>
          </a:xfrm>
        </p:spPr>
        <p:txBody>
          <a:bodyPr>
            <a:normAutofit lnSpcReduction="100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7:55-56—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55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being full of the Holy Spirit, he gazed intently into heaven and saw the glory of God, and Jesus standing at the right hand of God; 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56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he said, “Behold, I see the heavens opened up and the Son of Man standing at the right hand of God.” </a:t>
            </a:r>
            <a:r>
              <a:rPr lang="en-NZ" sz="15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0242" name="Picture 2" descr="Stephen">
            <a:extLst>
              <a:ext uri="{FF2B5EF4-FFF2-40B4-BE49-F238E27FC236}">
                <a16:creationId xmlns:a16="http://schemas.microsoft.com/office/drawing/2014/main" id="{9B8FB435-B93A-CAFB-911E-BF9952AB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95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b="1" i="0" dirty="0">
                <a:solidFill>
                  <a:srgbClr val="000000"/>
                </a:solidFill>
                <a:effectLst/>
                <a:latin typeface="system-ui"/>
              </a:rPr>
              <a:t>Away from Home for a Purpose…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pic>
        <p:nvPicPr>
          <p:cNvPr id="11266" name="Picture 2" descr="How He Prayed: He Prayed for Glory | John 17:1-5 – Cornerstone  Congregational Church">
            <a:extLst>
              <a:ext uri="{FF2B5EF4-FFF2-40B4-BE49-F238E27FC236}">
                <a16:creationId xmlns:a16="http://schemas.microsoft.com/office/drawing/2014/main" id="{D284997E-DEA4-B51C-CB06-73BA3793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b="1" i="0" dirty="0">
                <a:solidFill>
                  <a:srgbClr val="000000"/>
                </a:solidFill>
                <a:effectLst/>
                <a:latin typeface="system-ui"/>
              </a:rPr>
              <a:t>Away from Home for a Purpose…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8229600" cy="2924944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John 17:1—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17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Jesus spoke these things; and lifting up His eyes to heaven, He said, “Father, the hour has come; glorify Your Son, that the Son may glorify You, </a:t>
            </a:r>
            <a:r>
              <a:rPr lang="en-NZ" sz="15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1266" name="Picture 2" descr="How He Prayed: He Prayed for Glory | John 17:1-5 – Cornerstone  Congregational Church">
            <a:extLst>
              <a:ext uri="{FF2B5EF4-FFF2-40B4-BE49-F238E27FC236}">
                <a16:creationId xmlns:a16="http://schemas.microsoft.com/office/drawing/2014/main" id="{D284997E-DEA4-B51C-CB06-73BA3793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4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pic>
        <p:nvPicPr>
          <p:cNvPr id="8" name="Picture 2" descr="Bible Lettering Christian Art We Walk Stock Vector (Royalty Free) 757586638  | Shutterstock">
            <a:extLst>
              <a:ext uri="{FF2B5EF4-FFF2-40B4-BE49-F238E27FC236}">
                <a16:creationId xmlns:a16="http://schemas.microsoft.com/office/drawing/2014/main" id="{4B6C4F7A-4B4F-6316-FFDA-4D83AA464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8000" r="16401" b="15351"/>
          <a:stretch/>
        </p:blipFill>
        <p:spPr bwMode="auto">
          <a:xfrm>
            <a:off x="4572000" y="908719"/>
            <a:ext cx="45720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8E4CB4-55BD-2880-1992-690CD7C9624C}"/>
              </a:ext>
            </a:extLst>
          </p:cNvPr>
          <p:cNvSpPr txBox="1"/>
          <p:nvPr/>
        </p:nvSpPr>
        <p:spPr>
          <a:xfrm>
            <a:off x="611560" y="559649"/>
            <a:ext cx="6984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0" i="0" dirty="0">
                <a:effectLst/>
                <a:latin typeface="Roboto" panose="02000000000000000000" pitchFamily="2" charset="0"/>
              </a:rPr>
              <a:t>THIS ABSENCE IS NOT SPIRITUAL, BUT BODILY.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66909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9DA1-C1F9-7DD8-C2DC-8FCB75900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147248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Series: Going Home</a:t>
            </a:r>
          </a:p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Part 4.</a:t>
            </a:r>
          </a:p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“Absent from the Lord.” </a:t>
            </a:r>
          </a:p>
        </p:txBody>
      </p:sp>
      <p:pic>
        <p:nvPicPr>
          <p:cNvPr id="1026" name="Picture 2" descr="What Will Heaven Be Like? - Your Daily Bible Verse - December 2 - Your ...">
            <a:extLst>
              <a:ext uri="{FF2B5EF4-FFF2-40B4-BE49-F238E27FC236}">
                <a16:creationId xmlns:a16="http://schemas.microsoft.com/office/drawing/2014/main" id="{8D3D69F8-43BA-DA96-62A5-67D3628E8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2"/>
          <a:stretch/>
        </p:blipFill>
        <p:spPr bwMode="auto">
          <a:xfrm>
            <a:off x="2273399" y="2996952"/>
            <a:ext cx="4514850" cy="36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8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45952"/>
            <a:ext cx="8229600" cy="5112048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1:8-9—</a:t>
            </a:r>
          </a:p>
          <a:p>
            <a:pPr lvl="1"/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8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and though you have not seen Him,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you love Him,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and though you do not see Him now,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but believe in Him,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you greatly rejoice with joy inexpressible and full of glory, </a:t>
            </a:r>
          </a:p>
          <a:p>
            <a:pPr lvl="1"/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9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obtaining as the outcome of your faith the salvation of your souls.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9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8" name="Picture 2" descr="Bible Lettering Christian Art We Walk Stock Vector (Royalty Free) 757586638  | Shutterstock">
            <a:extLst>
              <a:ext uri="{FF2B5EF4-FFF2-40B4-BE49-F238E27FC236}">
                <a16:creationId xmlns:a16="http://schemas.microsoft.com/office/drawing/2014/main" id="{4B6C4F7A-4B4F-6316-FFDA-4D83AA464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8000" r="16401" b="15351"/>
          <a:stretch/>
        </p:blipFill>
        <p:spPr bwMode="auto">
          <a:xfrm>
            <a:off x="6658244" y="908720"/>
            <a:ext cx="24857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0FE8D6-17FA-C684-9065-15233388A94F}"/>
              </a:ext>
            </a:extLst>
          </p:cNvPr>
          <p:cNvSpPr txBox="1"/>
          <p:nvPr/>
        </p:nvSpPr>
        <p:spPr>
          <a:xfrm>
            <a:off x="611560" y="559649"/>
            <a:ext cx="6984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0" i="0" dirty="0">
                <a:effectLst/>
                <a:latin typeface="Roboto" panose="02000000000000000000" pitchFamily="2" charset="0"/>
              </a:rPr>
              <a:t>THIS ABSENCE IS NOT SPIRITUAL, BUT BODILY.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198480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45952"/>
            <a:ext cx="8229600" cy="5112048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1:8-9—</a:t>
            </a:r>
          </a:p>
          <a:p>
            <a:pPr lvl="1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 though you have not seen Him,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you love Him,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and though you do not see Him now,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but believe in Him,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you greatly rejoice with joy inexpressible and full of glory, </a:t>
            </a:r>
          </a:p>
          <a:p>
            <a:pPr lvl="1"/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9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obtaining as the outcome of your faith the salvation of your souls.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9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7" name="Picture 2" descr="Bible Lettering Christian Art We Walk Stock Vector (Royalty Free) 757586638  | Shutterstock">
            <a:extLst>
              <a:ext uri="{FF2B5EF4-FFF2-40B4-BE49-F238E27FC236}">
                <a16:creationId xmlns:a16="http://schemas.microsoft.com/office/drawing/2014/main" id="{5E2C9ED6-891A-9E04-1B32-5CE400E81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8000" r="16401" b="15351"/>
          <a:stretch/>
        </p:blipFill>
        <p:spPr bwMode="auto">
          <a:xfrm>
            <a:off x="6658244" y="908720"/>
            <a:ext cx="24857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72878C-13A6-8767-B6DE-BF2558E6F04A}"/>
              </a:ext>
            </a:extLst>
          </p:cNvPr>
          <p:cNvSpPr txBox="1"/>
          <p:nvPr/>
        </p:nvSpPr>
        <p:spPr>
          <a:xfrm>
            <a:off x="611560" y="559649"/>
            <a:ext cx="6984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0" i="0" dirty="0">
                <a:effectLst/>
                <a:latin typeface="Roboto" panose="02000000000000000000" pitchFamily="2" charset="0"/>
              </a:rPr>
              <a:t>THIS ABSENCE IS NOT SPIRITUAL, BUT BODILY.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420664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45952"/>
            <a:ext cx="8229600" cy="5112048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1:8-9—</a:t>
            </a:r>
          </a:p>
          <a:p>
            <a:pPr lvl="1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 though you have not seen Him,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you love Him,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and though you do not see Him now,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but believe in Him,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you greatly rejoice with joy inexpressible and full of glory, </a:t>
            </a:r>
          </a:p>
          <a:p>
            <a:pPr lvl="1"/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9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obtaining as the outcome of your faith the salvation of your souls.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9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7" name="Picture 2" descr="Bible Lettering Christian Art We Walk Stock Vector (Royalty Free) 757586638  | Shutterstock">
            <a:extLst>
              <a:ext uri="{FF2B5EF4-FFF2-40B4-BE49-F238E27FC236}">
                <a16:creationId xmlns:a16="http://schemas.microsoft.com/office/drawing/2014/main" id="{7E789C06-DE7E-A9E9-9FC4-F8EFBD787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8000" r="16401" b="15351"/>
          <a:stretch/>
        </p:blipFill>
        <p:spPr bwMode="auto">
          <a:xfrm>
            <a:off x="6658244" y="908720"/>
            <a:ext cx="24857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505DFF-849E-08AA-1626-17EE5920C11E}"/>
              </a:ext>
            </a:extLst>
          </p:cNvPr>
          <p:cNvSpPr txBox="1"/>
          <p:nvPr/>
        </p:nvSpPr>
        <p:spPr>
          <a:xfrm>
            <a:off x="611560" y="548680"/>
            <a:ext cx="6984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0" i="0" dirty="0">
                <a:effectLst/>
                <a:latin typeface="Roboto" panose="02000000000000000000" pitchFamily="2" charset="0"/>
              </a:rPr>
              <a:t>THIS ABSENCE IS NOT SPIRITUAL, BUT BODILY.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261640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45952"/>
            <a:ext cx="8229600" cy="5112048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1:8-9—</a:t>
            </a:r>
          </a:p>
          <a:p>
            <a:pPr lvl="1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 though you have not seen Him,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you love Him,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 though you do not see Him now,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but believe in Him,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you greatly rejoice with joy inexpressible and full of glory, </a:t>
            </a:r>
          </a:p>
          <a:p>
            <a:pPr lvl="1"/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9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obtaining as the outcome of your faith the salvation of your souls.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9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6" name="Picture 2" descr="Bible Lettering Christian Art We Walk Stock Vector (Royalty Free) 757586638  | Shutterstock">
            <a:extLst>
              <a:ext uri="{FF2B5EF4-FFF2-40B4-BE49-F238E27FC236}">
                <a16:creationId xmlns:a16="http://schemas.microsoft.com/office/drawing/2014/main" id="{8532FDB3-DB29-16C1-EC03-34500DEF6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8000" r="16401" b="15351"/>
          <a:stretch/>
        </p:blipFill>
        <p:spPr bwMode="auto">
          <a:xfrm>
            <a:off x="6658244" y="908720"/>
            <a:ext cx="24857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B541EA-079E-0F18-FB9A-8FA4DD057EF1}"/>
              </a:ext>
            </a:extLst>
          </p:cNvPr>
          <p:cNvSpPr txBox="1"/>
          <p:nvPr/>
        </p:nvSpPr>
        <p:spPr>
          <a:xfrm>
            <a:off x="611560" y="559649"/>
            <a:ext cx="6984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0" i="0" dirty="0">
                <a:effectLst/>
                <a:latin typeface="Roboto" panose="02000000000000000000" pitchFamily="2" charset="0"/>
              </a:rPr>
              <a:t>THIS ABSENCE IS NOT SPIRITUAL, BUT BODILY.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707185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45952"/>
            <a:ext cx="8229600" cy="5112048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1:8-9—</a:t>
            </a:r>
          </a:p>
          <a:p>
            <a:pPr lvl="1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 though you have not seen Him,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you love Him,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 though you do not see Him now,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but believe in Him,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you greatly rejoice with joy inexpressible and full of glory, </a:t>
            </a:r>
          </a:p>
          <a:p>
            <a:pPr lvl="1"/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9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obtaining as the outcome of your faith the salvation of your souls.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9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6" name="Picture 2" descr="Bible Lettering Christian Art We Walk Stock Vector (Royalty Free) 757586638  | Shutterstock">
            <a:extLst>
              <a:ext uri="{FF2B5EF4-FFF2-40B4-BE49-F238E27FC236}">
                <a16:creationId xmlns:a16="http://schemas.microsoft.com/office/drawing/2014/main" id="{1407EAF1-4112-BC43-0AE1-89DBA546A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8000" r="16401" b="15351"/>
          <a:stretch/>
        </p:blipFill>
        <p:spPr bwMode="auto">
          <a:xfrm>
            <a:off x="6658244" y="908720"/>
            <a:ext cx="24857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B95243-A07F-C100-8B14-73A24623759A}"/>
              </a:ext>
            </a:extLst>
          </p:cNvPr>
          <p:cNvSpPr txBox="1"/>
          <p:nvPr/>
        </p:nvSpPr>
        <p:spPr>
          <a:xfrm>
            <a:off x="611560" y="559649"/>
            <a:ext cx="6984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0" i="0" dirty="0">
                <a:effectLst/>
                <a:latin typeface="Roboto" panose="02000000000000000000" pitchFamily="2" charset="0"/>
              </a:rPr>
              <a:t>THIS ABSENCE IS NOT SPIRITUAL, BUT BODILY.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974983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We walk by faith, not by sight—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45952"/>
            <a:ext cx="8229600" cy="5112048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1:8-9—</a:t>
            </a:r>
          </a:p>
          <a:p>
            <a:pPr lvl="1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 though you have not seen Him,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you love Him,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 though you do not see Him now,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but believe in Him,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you greatly rejoice with joy inexpressible and full of glory, </a:t>
            </a:r>
          </a:p>
          <a:p>
            <a:pPr lvl="1"/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9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obtaining as the outcome of your faith the salvation of your souls.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9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6" name="Picture 2" descr="Bible Lettering Christian Art We Walk Stock Vector (Royalty Free) 757586638  | Shutterstock">
            <a:extLst>
              <a:ext uri="{FF2B5EF4-FFF2-40B4-BE49-F238E27FC236}">
                <a16:creationId xmlns:a16="http://schemas.microsoft.com/office/drawing/2014/main" id="{9E4D1525-28F1-1DC7-219D-55A23E275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8000" r="16401" b="15351"/>
          <a:stretch/>
        </p:blipFill>
        <p:spPr bwMode="auto">
          <a:xfrm>
            <a:off x="6658244" y="908720"/>
            <a:ext cx="24857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AFA38-4ADE-EC33-2C9A-E46FDA664A8A}"/>
              </a:ext>
            </a:extLst>
          </p:cNvPr>
          <p:cNvSpPr txBox="1"/>
          <p:nvPr/>
        </p:nvSpPr>
        <p:spPr>
          <a:xfrm>
            <a:off x="611560" y="559649"/>
            <a:ext cx="6984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0" i="0" dirty="0">
                <a:effectLst/>
                <a:latin typeface="Roboto" panose="02000000000000000000" pitchFamily="2" charset="0"/>
              </a:rPr>
              <a:t>THIS ABSENCE IS NOT SPIRITUAL, BUT BODILY.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334100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45952"/>
            <a:ext cx="8229600" cy="5112048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1:8-9—</a:t>
            </a:r>
          </a:p>
          <a:p>
            <a:pPr lvl="1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 though you have not seen Him,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you love Him,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 though you do not see Him now,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but believe in Him,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you greatly rejoice with joy inexpressible and full of glory, </a:t>
            </a:r>
          </a:p>
          <a:p>
            <a:pPr lvl="1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obtaining as the outcome of your faith the salvation of your souls.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9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6" name="Picture 2" descr="Bible Lettering Christian Art We Walk Stock Vector (Royalty Free) 757586638  | Shutterstock">
            <a:extLst>
              <a:ext uri="{FF2B5EF4-FFF2-40B4-BE49-F238E27FC236}">
                <a16:creationId xmlns:a16="http://schemas.microsoft.com/office/drawing/2014/main" id="{794F8EE5-3994-A51E-EC70-B2F2F7C24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8000" r="16401" b="15351"/>
          <a:stretch/>
        </p:blipFill>
        <p:spPr bwMode="auto">
          <a:xfrm>
            <a:off x="6658244" y="908720"/>
            <a:ext cx="24857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29AB27-E418-A696-51AF-DBD25F3176B1}"/>
              </a:ext>
            </a:extLst>
          </p:cNvPr>
          <p:cNvSpPr txBox="1"/>
          <p:nvPr/>
        </p:nvSpPr>
        <p:spPr>
          <a:xfrm>
            <a:off x="611560" y="548680"/>
            <a:ext cx="6984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0" i="0" dirty="0">
                <a:effectLst/>
                <a:latin typeface="Roboto" panose="02000000000000000000" pitchFamily="2" charset="0"/>
              </a:rPr>
              <a:t>THIS ABSENCE IS NOT SPIRITUAL, BUT BODILY.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232594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  <a:latin typeface="system-ui"/>
              </a:rPr>
              <a:t>Where our Ambitions Lie…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pic>
        <p:nvPicPr>
          <p:cNvPr id="13314" name="Picture 2" descr="9 Bible verses about Ambition, Warnings Regarding">
            <a:extLst>
              <a:ext uri="{FF2B5EF4-FFF2-40B4-BE49-F238E27FC236}">
                <a16:creationId xmlns:a16="http://schemas.microsoft.com/office/drawing/2014/main" id="{3F951666-60CD-7CE8-7856-02C6573F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17" y="1745952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75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  <a:latin typeface="system-ui"/>
              </a:rPr>
              <a:t>Where our Ambitions Lie…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45952"/>
            <a:ext cx="4038600" cy="4380211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 Corinthians 5:9—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Therefore we also have as our ambition, whether at home or absent, to be pleasing to Him.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3314" name="Picture 2" descr="9 Bible verses about Ambition, Warnings Regarding">
            <a:extLst>
              <a:ext uri="{FF2B5EF4-FFF2-40B4-BE49-F238E27FC236}">
                <a16:creationId xmlns:a16="http://schemas.microsoft.com/office/drawing/2014/main" id="{3F951666-60CD-7CE8-7856-02C6573F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17" y="1745952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94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  <a:latin typeface="system-ui"/>
              </a:rPr>
              <a:t>This World is </a:t>
            </a:r>
            <a:r>
              <a:rPr lang="en-NZ" sz="3600" i="0" u="sng" dirty="0">
                <a:effectLst/>
                <a:latin typeface="system-ui"/>
              </a:rPr>
              <a:t>NOT</a:t>
            </a:r>
            <a:r>
              <a:rPr lang="en-NZ" sz="3600" i="0" dirty="0">
                <a:effectLst/>
                <a:latin typeface="system-ui"/>
              </a:rPr>
              <a:t> my Home…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pic>
        <p:nvPicPr>
          <p:cNvPr id="21506" name="Picture 2" descr="12 Bible Verses about 'Treasure' - KJV - DailyVerses.net">
            <a:extLst>
              <a:ext uri="{FF2B5EF4-FFF2-40B4-BE49-F238E27FC236}">
                <a16:creationId xmlns:a16="http://schemas.microsoft.com/office/drawing/2014/main" id="{F62A4123-E22A-207B-9503-F3B653CF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2" y="1268760"/>
            <a:ext cx="655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1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8D938-115A-A47D-6360-F204B4ABB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9752" y="1556792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dirty="0"/>
              <a:t>2 Corinthians 5:6</a:t>
            </a:r>
          </a:p>
          <a:p>
            <a:pPr marL="0" indent="0" algn="ctr">
              <a:buNone/>
            </a:pPr>
            <a:r>
              <a:rPr lang="en-NZ" dirty="0"/>
              <a:t>Therefore, </a:t>
            </a:r>
          </a:p>
          <a:p>
            <a:pPr marL="0" indent="0" algn="ctr">
              <a:buNone/>
            </a:pPr>
            <a:r>
              <a:rPr lang="en-NZ" dirty="0"/>
              <a:t>being always of </a:t>
            </a:r>
          </a:p>
          <a:p>
            <a:pPr marL="0" indent="0" algn="ctr">
              <a:buNone/>
            </a:pPr>
            <a:r>
              <a:rPr lang="en-NZ" dirty="0"/>
              <a:t>good courage, </a:t>
            </a:r>
          </a:p>
          <a:p>
            <a:pPr marL="0" indent="0" algn="ctr">
              <a:buNone/>
            </a:pPr>
            <a:r>
              <a:rPr lang="en-NZ" dirty="0"/>
              <a:t>and knowing that </a:t>
            </a:r>
          </a:p>
          <a:p>
            <a:pPr marL="0" indent="0" algn="ctr">
              <a:buNone/>
            </a:pPr>
            <a:r>
              <a:rPr lang="en-NZ" dirty="0"/>
              <a:t>while we are </a:t>
            </a:r>
          </a:p>
          <a:p>
            <a:pPr marL="0" indent="0" algn="ctr">
              <a:buNone/>
            </a:pPr>
            <a:r>
              <a:rPr lang="en-NZ" dirty="0"/>
              <a:t>at home in the body </a:t>
            </a:r>
          </a:p>
          <a:p>
            <a:pPr marL="0" indent="0" algn="ctr">
              <a:buNone/>
            </a:pPr>
            <a:r>
              <a:rPr lang="en-NZ" dirty="0"/>
              <a:t>we are </a:t>
            </a:r>
          </a:p>
          <a:p>
            <a:pPr marL="0" indent="0" algn="ctr">
              <a:buNone/>
            </a:pPr>
            <a:r>
              <a:rPr lang="en-NZ" u="sng" dirty="0"/>
              <a:t>absent from the Lord</a:t>
            </a:r>
            <a:r>
              <a:rPr lang="en-NZ" dirty="0"/>
              <a:t>—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653F49-64C6-BB49-AAB3-E6DE7B3A27BB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3289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  <a:latin typeface="system-ui"/>
              </a:rPr>
              <a:t>This World is </a:t>
            </a:r>
            <a:r>
              <a:rPr lang="en-NZ" sz="3600" i="0" u="sng" dirty="0">
                <a:effectLst/>
                <a:latin typeface="system-ui"/>
              </a:rPr>
              <a:t>NOT</a:t>
            </a:r>
            <a:r>
              <a:rPr lang="en-NZ" sz="3600" i="0" dirty="0">
                <a:effectLst/>
                <a:latin typeface="system-ui"/>
              </a:rPr>
              <a:t> my Home…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52" y="4697760"/>
            <a:ext cx="8215748" cy="1755576"/>
          </a:xfrm>
        </p:spPr>
        <p:txBody>
          <a:bodyPr>
            <a:normAutofit lnSpcReduction="100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Peter 2:11—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11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Beloved, I urge you as aliens and strangers to abstain from fleshly lusts which wage war against the soul.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21506" name="Picture 2" descr="12 Bible Verses about 'Treasure' - KJV - DailyVerses.net">
            <a:extLst>
              <a:ext uri="{FF2B5EF4-FFF2-40B4-BE49-F238E27FC236}">
                <a16:creationId xmlns:a16="http://schemas.microsoft.com/office/drawing/2014/main" id="{F62A4123-E22A-207B-9503-F3B653CF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2" y="1268760"/>
            <a:ext cx="655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532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  <a:latin typeface="system-ui"/>
              </a:rPr>
              <a:t>This World is </a:t>
            </a:r>
            <a:r>
              <a:rPr lang="en-NZ" sz="3600" i="0" u="sng" dirty="0">
                <a:effectLst/>
                <a:latin typeface="system-ui"/>
              </a:rPr>
              <a:t>NOT</a:t>
            </a:r>
            <a:r>
              <a:rPr lang="en-NZ" sz="3600" i="0" dirty="0">
                <a:effectLst/>
                <a:latin typeface="system-ui"/>
              </a:rPr>
              <a:t> my Home…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52" y="4697760"/>
            <a:ext cx="8215748" cy="1755576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Stop investing in the corruption of the soul, and…</a:t>
            </a:r>
            <a:endParaRPr lang="en-NZ" sz="1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1506" name="Picture 2" descr="12 Bible Verses about 'Treasure' - KJV - DailyVerses.net">
            <a:extLst>
              <a:ext uri="{FF2B5EF4-FFF2-40B4-BE49-F238E27FC236}">
                <a16:creationId xmlns:a16="http://schemas.microsoft.com/office/drawing/2014/main" id="{F62A4123-E22A-207B-9503-F3B653CF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2" y="1268760"/>
            <a:ext cx="655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17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sz="3600" i="0" dirty="0">
                <a:effectLst/>
                <a:latin typeface="system-ui"/>
              </a:rPr>
              <a:t>This World is </a:t>
            </a:r>
            <a:r>
              <a:rPr lang="en-NZ" sz="3600" i="0" u="sng" dirty="0">
                <a:effectLst/>
                <a:latin typeface="system-ui"/>
              </a:rPr>
              <a:t>NOT</a:t>
            </a:r>
            <a:r>
              <a:rPr lang="en-NZ" sz="3600" i="0" dirty="0">
                <a:effectLst/>
                <a:latin typeface="system-ui"/>
              </a:rPr>
              <a:t> my Home…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52" y="4697760"/>
            <a:ext cx="8215748" cy="1755576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Stop investing in the corruption of the soul, and Dust!</a:t>
            </a:r>
          </a:p>
          <a:p>
            <a:pPr algn="l"/>
            <a:endParaRPr lang="en-NZ" sz="1400" dirty="0">
              <a:solidFill>
                <a:srgbClr val="000000"/>
              </a:solidFill>
              <a:latin typeface="system-ui"/>
            </a:endParaRPr>
          </a:p>
          <a:p>
            <a:pPr marL="0" indent="0" algn="l">
              <a:buNone/>
            </a:pPr>
            <a:endParaRPr lang="en-NZ" sz="1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21506" name="Picture 2" descr="12 Bible Verses about 'Treasure' - KJV - DailyVerses.net">
            <a:extLst>
              <a:ext uri="{FF2B5EF4-FFF2-40B4-BE49-F238E27FC236}">
                <a16:creationId xmlns:a16="http://schemas.microsoft.com/office/drawing/2014/main" id="{F62A4123-E22A-207B-9503-F3B653CF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2" y="1268760"/>
            <a:ext cx="655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69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600" dirty="0"/>
              <a:t>There’s a great Day Coming…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pic>
        <p:nvPicPr>
          <p:cNvPr id="7" name="Picture 6" descr="Thumbtack on a calendar date">
            <a:extLst>
              <a:ext uri="{FF2B5EF4-FFF2-40B4-BE49-F238E27FC236}">
                <a16:creationId xmlns:a16="http://schemas.microsoft.com/office/drawing/2014/main" id="{9E03425B-241E-B67A-F1D0-0D31B2E05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9" y="1872490"/>
            <a:ext cx="4680520" cy="3119585"/>
          </a:xfrm>
          <a:prstGeom prst="rect">
            <a:avLst/>
          </a:prstGeom>
        </p:spPr>
      </p:pic>
      <p:pic>
        <p:nvPicPr>
          <p:cNvPr id="8194" name="Picture 2" descr="Prepare to meet thy God - YouTube">
            <a:extLst>
              <a:ext uri="{FF2B5EF4-FFF2-40B4-BE49-F238E27FC236}">
                <a16:creationId xmlns:a16="http://schemas.microsoft.com/office/drawing/2014/main" id="{C712A25C-DA7D-334F-76F3-1582076CD8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7157"/>
            <a:ext cx="5431826" cy="30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26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8F2B-3925-9929-AAE2-D15AD51E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540768"/>
          </a:xfrm>
        </p:spPr>
        <p:txBody>
          <a:bodyPr>
            <a:normAutofit lnSpcReduction="10000"/>
          </a:bodyPr>
          <a:lstStyle/>
          <a:p>
            <a:pPr algn="l"/>
            <a:r>
              <a:rPr lang="en-NZ" b="1" dirty="0">
                <a:latin typeface="system-ui"/>
              </a:rPr>
              <a:t>Galatians 3:27—</a:t>
            </a:r>
            <a:endParaRPr lang="en-NZ" b="1" i="0" dirty="0">
              <a:effectLst/>
              <a:latin typeface="system-ui"/>
            </a:endParaRPr>
          </a:p>
          <a:p>
            <a:pPr algn="l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For all of you who were baptized into Christ have clothed yourselves with Christ. </a:t>
            </a:r>
            <a:r>
              <a:rPr lang="en-NZ" sz="1400" b="1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1266" name="Picture 2" descr="Adult Female Full Immersion Baptism | Sharefaith Media">
            <a:extLst>
              <a:ext uri="{FF2B5EF4-FFF2-40B4-BE49-F238E27FC236}">
                <a16:creationId xmlns:a16="http://schemas.microsoft.com/office/drawing/2014/main" id="{9C6A4188-DDB2-AAFB-C970-1C14C255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050316"/>
            <a:ext cx="7008068" cy="47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724656-0797-93CF-D62A-39DCD7063ED9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Going Home </a:t>
            </a:r>
            <a:r>
              <a:rPr lang="en-US" sz="2400" b="1" dirty="0"/>
              <a:t>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941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dirty="0">
                <a:solidFill>
                  <a:srgbClr val="001320"/>
                </a:solidFill>
                <a:latin typeface="Roboto" panose="02000000000000000000" pitchFamily="2" charset="0"/>
              </a:rPr>
              <a:t>S</a:t>
            </a:r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tate of absence…</a:t>
            </a:r>
            <a:endParaRPr lang="en-NZ" i="0" dirty="0">
              <a:effectLst/>
              <a:latin typeface="system-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5257798"/>
          </a:xfrm>
        </p:spPr>
        <p:txBody>
          <a:bodyPr>
            <a:normAutofit/>
          </a:bodyPr>
          <a:lstStyle/>
          <a:p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For all Christians this is our first thought.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Our governing principle.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Standing “This side of Heaven” in relation to our Lord. 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Our “earthly state”</a:t>
            </a:r>
          </a:p>
          <a:p>
            <a:r>
              <a:rPr lang="en-NZ" dirty="0">
                <a:solidFill>
                  <a:schemeClr val="bg1"/>
                </a:solidFill>
                <a:latin typeface="Roboto" panose="02000000000000000000" pitchFamily="2" charset="0"/>
              </a:rPr>
              <a:t>A</a:t>
            </a:r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fact not to be grieved over, but to be recognized and felt.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2052" name="Picture 4" descr="ACHIEVING YOUR GOD-GIVEN DREAM – JHUN CUNANAN">
            <a:extLst>
              <a:ext uri="{FF2B5EF4-FFF2-40B4-BE49-F238E27FC236}">
                <a16:creationId xmlns:a16="http://schemas.microsoft.com/office/drawing/2014/main" id="{97B5DF86-A514-875E-436B-5E2FF1DC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1578954"/>
            <a:ext cx="4029074" cy="44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2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dirty="0">
                <a:solidFill>
                  <a:srgbClr val="001320"/>
                </a:solidFill>
                <a:latin typeface="Roboto" panose="02000000000000000000" pitchFamily="2" charset="0"/>
              </a:rPr>
              <a:t>S</a:t>
            </a:r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tate of absence…</a:t>
            </a:r>
            <a:endParaRPr lang="en-NZ" i="0" dirty="0">
              <a:effectLst/>
              <a:latin typeface="system-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5257798"/>
          </a:xfrm>
        </p:spPr>
        <p:txBody>
          <a:bodyPr>
            <a:normAutofit/>
          </a:bodyPr>
          <a:lstStyle/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For all Christians this is our first thought.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Our governing principle.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Standing “This side of Heaven” in relation to our Lord. 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Our “earthly state”</a:t>
            </a:r>
          </a:p>
          <a:p>
            <a:r>
              <a:rPr lang="en-NZ" dirty="0">
                <a:solidFill>
                  <a:schemeClr val="bg1"/>
                </a:solidFill>
                <a:latin typeface="Roboto" panose="02000000000000000000" pitchFamily="2" charset="0"/>
              </a:rPr>
              <a:t>A</a:t>
            </a:r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fact not to be grieved over, but to be recognized and felt.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2052" name="Picture 4" descr="ACHIEVING YOUR GOD-GIVEN DREAM – JHUN CUNANAN">
            <a:extLst>
              <a:ext uri="{FF2B5EF4-FFF2-40B4-BE49-F238E27FC236}">
                <a16:creationId xmlns:a16="http://schemas.microsoft.com/office/drawing/2014/main" id="{97B5DF86-A514-875E-436B-5E2FF1DC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1578954"/>
            <a:ext cx="4029074" cy="44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4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dirty="0">
                <a:solidFill>
                  <a:srgbClr val="001320"/>
                </a:solidFill>
                <a:latin typeface="Roboto" panose="02000000000000000000" pitchFamily="2" charset="0"/>
              </a:rPr>
              <a:t>S</a:t>
            </a:r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tate of absence…</a:t>
            </a:r>
            <a:endParaRPr lang="en-NZ" i="0" dirty="0">
              <a:effectLst/>
              <a:latin typeface="system-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5257798"/>
          </a:xfrm>
        </p:spPr>
        <p:txBody>
          <a:bodyPr>
            <a:normAutofit/>
          </a:bodyPr>
          <a:lstStyle/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For all Christians this is our first thought.</a:t>
            </a:r>
          </a:p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Our governing principle.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Standing “This side of Heaven” in relation to our Lord. 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Our “earthly state”</a:t>
            </a:r>
          </a:p>
          <a:p>
            <a:r>
              <a:rPr lang="en-NZ" dirty="0">
                <a:solidFill>
                  <a:schemeClr val="bg1"/>
                </a:solidFill>
                <a:latin typeface="Roboto" panose="02000000000000000000" pitchFamily="2" charset="0"/>
              </a:rPr>
              <a:t>A</a:t>
            </a:r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fact not to be grieved over, but to be recognized and felt.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2052" name="Picture 4" descr="ACHIEVING YOUR GOD-GIVEN DREAM – JHUN CUNANAN">
            <a:extLst>
              <a:ext uri="{FF2B5EF4-FFF2-40B4-BE49-F238E27FC236}">
                <a16:creationId xmlns:a16="http://schemas.microsoft.com/office/drawing/2014/main" id="{97B5DF86-A514-875E-436B-5E2FF1DC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1578954"/>
            <a:ext cx="4029074" cy="44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dirty="0">
                <a:solidFill>
                  <a:srgbClr val="001320"/>
                </a:solidFill>
                <a:latin typeface="Roboto" panose="02000000000000000000" pitchFamily="2" charset="0"/>
              </a:rPr>
              <a:t>S</a:t>
            </a:r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tate of absence…</a:t>
            </a:r>
            <a:endParaRPr lang="en-NZ" i="0" dirty="0">
              <a:effectLst/>
              <a:latin typeface="system-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5257798"/>
          </a:xfrm>
        </p:spPr>
        <p:txBody>
          <a:bodyPr>
            <a:normAutofit/>
          </a:bodyPr>
          <a:lstStyle/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For all Christians this is our first thought.</a:t>
            </a:r>
          </a:p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Our governing principle.</a:t>
            </a:r>
          </a:p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Standing “This side of Heaven” in relation to our Lord. 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Our “earthly state”</a:t>
            </a:r>
          </a:p>
          <a:p>
            <a:r>
              <a:rPr lang="en-NZ" dirty="0">
                <a:solidFill>
                  <a:schemeClr val="bg1"/>
                </a:solidFill>
                <a:latin typeface="Roboto" panose="02000000000000000000" pitchFamily="2" charset="0"/>
              </a:rPr>
              <a:t>A</a:t>
            </a:r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fact not to be grieved over, but to be recognized and felt.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2052" name="Picture 4" descr="ACHIEVING YOUR GOD-GIVEN DREAM – JHUN CUNANAN">
            <a:extLst>
              <a:ext uri="{FF2B5EF4-FFF2-40B4-BE49-F238E27FC236}">
                <a16:creationId xmlns:a16="http://schemas.microsoft.com/office/drawing/2014/main" id="{97B5DF86-A514-875E-436B-5E2FF1DC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1578954"/>
            <a:ext cx="4029074" cy="44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2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dirty="0">
                <a:solidFill>
                  <a:srgbClr val="001320"/>
                </a:solidFill>
                <a:latin typeface="Roboto" panose="02000000000000000000" pitchFamily="2" charset="0"/>
              </a:rPr>
              <a:t>S</a:t>
            </a:r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tate of absence…</a:t>
            </a:r>
            <a:endParaRPr lang="en-NZ" i="0" dirty="0">
              <a:effectLst/>
              <a:latin typeface="system-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5257798"/>
          </a:xfrm>
        </p:spPr>
        <p:txBody>
          <a:bodyPr>
            <a:normAutofit/>
          </a:bodyPr>
          <a:lstStyle/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For all Christians this is our first thought.</a:t>
            </a:r>
          </a:p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Our governing principle.</a:t>
            </a:r>
          </a:p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Standing “This side of Heaven” in relation to our Lord. </a:t>
            </a:r>
          </a:p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Our “earthly state”</a:t>
            </a:r>
          </a:p>
          <a:p>
            <a:r>
              <a:rPr lang="en-NZ" dirty="0">
                <a:solidFill>
                  <a:schemeClr val="bg1"/>
                </a:solidFill>
                <a:latin typeface="Roboto" panose="02000000000000000000" pitchFamily="2" charset="0"/>
              </a:rPr>
              <a:t>A</a:t>
            </a:r>
            <a:r>
              <a:rPr lang="en-NZ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fact not to be grieved over, but to be recognized and felt.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2052" name="Picture 4" descr="ACHIEVING YOUR GOD-GIVEN DREAM – JHUN CUNANAN">
            <a:extLst>
              <a:ext uri="{FF2B5EF4-FFF2-40B4-BE49-F238E27FC236}">
                <a16:creationId xmlns:a16="http://schemas.microsoft.com/office/drawing/2014/main" id="{97B5DF86-A514-875E-436B-5E2FF1DC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1578954"/>
            <a:ext cx="4029074" cy="44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8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2C5-8329-4942-6071-0BCB89A31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29600" cy="1051520"/>
          </a:xfrm>
        </p:spPr>
        <p:txBody>
          <a:bodyPr>
            <a:noAutofit/>
          </a:bodyPr>
          <a:lstStyle/>
          <a:p>
            <a:pPr algn="l"/>
            <a:r>
              <a:rPr lang="en-NZ" dirty="0">
                <a:solidFill>
                  <a:srgbClr val="001320"/>
                </a:solidFill>
                <a:latin typeface="Roboto" panose="02000000000000000000" pitchFamily="2" charset="0"/>
              </a:rPr>
              <a:t>S</a:t>
            </a:r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tate of absence…</a:t>
            </a:r>
            <a:endParaRPr lang="en-NZ" i="0" dirty="0">
              <a:effectLst/>
              <a:latin typeface="system-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B2BF5-5173-403C-1C45-2D0689F602E8}"/>
              </a:ext>
            </a:extLst>
          </p:cNvPr>
          <p:cNvSpPr txBox="1">
            <a:spLocks/>
          </p:cNvSpPr>
          <p:nvPr/>
        </p:nvSpPr>
        <p:spPr>
          <a:xfrm>
            <a:off x="0" y="-73741"/>
            <a:ext cx="9144000" cy="476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Series: Going Home Part 4. </a:t>
            </a:r>
            <a:r>
              <a:rPr lang="en-US" sz="2400" dirty="0">
                <a:latin typeface="Comic Sans MS" panose="030F0702030302020204" pitchFamily="66" charset="0"/>
              </a:rPr>
              <a:t>Absent from the Lord</a:t>
            </a:r>
            <a:endParaRPr lang="en-US" sz="2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7E7AA1-12D2-6B62-75A4-0DAF6790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5257798"/>
          </a:xfrm>
        </p:spPr>
        <p:txBody>
          <a:bodyPr>
            <a:normAutofit/>
          </a:bodyPr>
          <a:lstStyle/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For all Christians this is our first thought.</a:t>
            </a:r>
          </a:p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Our governing principle.</a:t>
            </a:r>
          </a:p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Standing “This side of Heaven” in relation to our Lord. </a:t>
            </a:r>
          </a:p>
          <a:p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Our “earthly state”</a:t>
            </a:r>
          </a:p>
          <a:p>
            <a:r>
              <a:rPr lang="en-NZ" dirty="0">
                <a:solidFill>
                  <a:srgbClr val="001320"/>
                </a:solidFill>
                <a:latin typeface="Roboto" panose="02000000000000000000" pitchFamily="2" charset="0"/>
              </a:rPr>
              <a:t>A</a:t>
            </a:r>
            <a:r>
              <a:rPr lang="en-NZ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fact not to be grieved over, but to be recognized and felt.</a:t>
            </a:r>
            <a:endParaRPr lang="en-NZ" dirty="0"/>
          </a:p>
        </p:txBody>
      </p:sp>
      <p:pic>
        <p:nvPicPr>
          <p:cNvPr id="2052" name="Picture 4" descr="ACHIEVING YOUR GOD-GIVEN DREAM – JHUN CUNANAN">
            <a:extLst>
              <a:ext uri="{FF2B5EF4-FFF2-40B4-BE49-F238E27FC236}">
                <a16:creationId xmlns:a16="http://schemas.microsoft.com/office/drawing/2014/main" id="{97B5DF86-A514-875E-436B-5E2FF1DC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1578954"/>
            <a:ext cx="4029074" cy="44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3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1657</Words>
  <Application>Microsoft Office PowerPoint</Application>
  <PresentationFormat>On-screen Show (4:3)</PresentationFormat>
  <Paragraphs>189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Comic Sans MS</vt:lpstr>
      <vt:lpstr>Roboto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Carpenter</dc:title>
  <dc:creator>John</dc:creator>
  <cp:lastModifiedBy>HODGMAN, Geoff (BOSTSC)</cp:lastModifiedBy>
  <cp:revision>21</cp:revision>
  <dcterms:created xsi:type="dcterms:W3CDTF">2015-09-12T05:35:24Z</dcterms:created>
  <dcterms:modified xsi:type="dcterms:W3CDTF">2022-12-28T07:22:17Z</dcterms:modified>
</cp:coreProperties>
</file>