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7" r:id="rId2"/>
    <p:sldId id="597" r:id="rId3"/>
    <p:sldId id="607" r:id="rId4"/>
    <p:sldId id="694" r:id="rId5"/>
    <p:sldId id="695" r:id="rId6"/>
    <p:sldId id="693" r:id="rId7"/>
    <p:sldId id="696" r:id="rId8"/>
    <p:sldId id="657" r:id="rId9"/>
    <p:sldId id="668" r:id="rId10"/>
    <p:sldId id="684" r:id="rId11"/>
    <p:sldId id="685" r:id="rId12"/>
    <p:sldId id="686" r:id="rId13"/>
    <p:sldId id="687" r:id="rId14"/>
    <p:sldId id="691" r:id="rId15"/>
    <p:sldId id="688" r:id="rId16"/>
    <p:sldId id="689" r:id="rId17"/>
    <p:sldId id="690" r:id="rId18"/>
    <p:sldId id="666" r:id="rId19"/>
    <p:sldId id="692" r:id="rId20"/>
    <p:sldId id="669" r:id="rId21"/>
    <p:sldId id="670" r:id="rId22"/>
    <p:sldId id="671" r:id="rId23"/>
    <p:sldId id="672" r:id="rId24"/>
    <p:sldId id="673" r:id="rId25"/>
    <p:sldId id="674" r:id="rId26"/>
    <p:sldId id="675" r:id="rId27"/>
    <p:sldId id="676" r:id="rId28"/>
    <p:sldId id="659" r:id="rId29"/>
    <p:sldId id="679" r:id="rId30"/>
    <p:sldId id="677" r:id="rId31"/>
    <p:sldId id="678" r:id="rId32"/>
    <p:sldId id="683" r:id="rId33"/>
    <p:sldId id="660" r:id="rId34"/>
    <p:sldId id="680" r:id="rId35"/>
    <p:sldId id="681" r:id="rId36"/>
    <p:sldId id="667" r:id="rId37"/>
    <p:sldId id="682" r:id="rId38"/>
    <p:sldId id="602" r:id="rId39"/>
    <p:sldId id="5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0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77AF-EC1F-4A68-A000-27A33E351A88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5527-3156-4D4A-A2E1-E9EE02AF19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173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Going Home</a:t>
            </a:r>
          </a:p>
          <a:p>
            <a:endParaRPr lang="en-US" sz="800" dirty="0"/>
          </a:p>
          <a:p>
            <a:r>
              <a:rPr lang="en-US" sz="3600" dirty="0"/>
              <a:t>Part 5. Better by Far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19 June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702190"/>
            <a:ext cx="8229600" cy="10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NZ" sz="3600" dirty="0"/>
              <a:t>1. The Gospel must be preached</a:t>
            </a:r>
          </a:p>
        </p:txBody>
      </p:sp>
    </p:spTree>
    <p:extLst>
      <p:ext uri="{BB962C8B-B14F-4D97-AF65-F5344CB8AC3E}">
        <p14:creationId xmlns:p14="http://schemas.microsoft.com/office/powerpoint/2010/main" val="174655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702190"/>
            <a:ext cx="8229600" cy="10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NZ" sz="3600" dirty="0"/>
              <a:t>2. The church must be taught</a:t>
            </a:r>
          </a:p>
        </p:txBody>
      </p:sp>
    </p:spTree>
    <p:extLst>
      <p:ext uri="{BB962C8B-B14F-4D97-AF65-F5344CB8AC3E}">
        <p14:creationId xmlns:p14="http://schemas.microsoft.com/office/powerpoint/2010/main" val="265525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702190"/>
            <a:ext cx="8229600" cy="10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NZ" sz="3600" dirty="0"/>
              <a:t>3. Leadership must be raised up…</a:t>
            </a:r>
          </a:p>
        </p:txBody>
      </p:sp>
    </p:spTree>
    <p:extLst>
      <p:ext uri="{BB962C8B-B14F-4D97-AF65-F5344CB8AC3E}">
        <p14:creationId xmlns:p14="http://schemas.microsoft.com/office/powerpoint/2010/main" val="216072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702190"/>
            <a:ext cx="8939718" cy="10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“For the equipping of the saints for the work of service” </a:t>
            </a:r>
          </a:p>
          <a:p>
            <a:pPr marL="0" indent="0">
              <a:buNone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(Ephesians 4:12</a:t>
            </a:r>
            <a:r>
              <a:rPr lang="en-NZ" sz="2400" dirty="0">
                <a:solidFill>
                  <a:srgbClr val="000000"/>
                </a:solidFill>
                <a:latin typeface="system-ui"/>
              </a:rPr>
              <a:t>).</a:t>
            </a:r>
            <a:endParaRPr lang="en-NZ" sz="2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64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702190"/>
            <a:ext cx="8939718" cy="105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sz="2400" dirty="0">
                <a:solidFill>
                  <a:srgbClr val="000000"/>
                </a:solidFill>
                <a:latin typeface="system-ui"/>
              </a:rPr>
              <a:t>T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o the building up of the body of Christ” </a:t>
            </a:r>
          </a:p>
          <a:p>
            <a:pPr marL="0" indent="0">
              <a:buNone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(Ephesians 4:12</a:t>
            </a:r>
            <a:r>
              <a:rPr lang="en-NZ" sz="2400" dirty="0">
                <a:solidFill>
                  <a:srgbClr val="000000"/>
                </a:solidFill>
                <a:latin typeface="system-ui"/>
              </a:rPr>
              <a:t>).</a:t>
            </a:r>
            <a:endParaRPr lang="en-NZ" sz="2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17853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606664"/>
            <a:ext cx="8939718" cy="125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“Until we all attain to the unity of the faith…” </a:t>
            </a:r>
          </a:p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(Ephesians 4:13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).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5745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606664"/>
            <a:ext cx="8939718" cy="125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“And of the knowledge of the Son of God” </a:t>
            </a:r>
          </a:p>
          <a:p>
            <a:pPr marL="0" indent="0" algn="l"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(Ephesians 4:13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).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73597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10DB9-AE48-65E7-9C25-6CC171EB2DD3}"/>
              </a:ext>
            </a:extLst>
          </p:cNvPr>
          <p:cNvSpPr txBox="1">
            <a:spLocks/>
          </p:cNvSpPr>
          <p:nvPr/>
        </p:nvSpPr>
        <p:spPr>
          <a:xfrm>
            <a:off x="204282" y="5606664"/>
            <a:ext cx="8939718" cy="125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“To a mature man, to the measure of the stature which belongs to the fullness of Christ” (Ephesians 4:13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).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45342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488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en-NZ" dirty="0"/>
              <a:t>Sin sick world, or…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80541F-E8CD-EC09-1998-EFCADA803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7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9DA1-C1F9-7DD8-C2DC-8FCB75900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147248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Series: Going Home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Part 5.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“Better by Far.” </a:t>
            </a:r>
          </a:p>
        </p:txBody>
      </p:sp>
    </p:spTree>
    <p:extLst>
      <p:ext uri="{BB962C8B-B14F-4D97-AF65-F5344CB8AC3E}">
        <p14:creationId xmlns:p14="http://schemas.microsoft.com/office/powerpoint/2010/main" val="28033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E8E30D-C746-47CF-AF89-FBD0B6F0B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86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998AB-3B8E-9069-B4B0-BE08F3C4A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3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137323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039A2-FA32-5126-8EF5-99C5F8CFC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137323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  <a:p>
            <a:r>
              <a:rPr lang="en-NZ" dirty="0"/>
              <a:t>No more…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441326-81B8-CB08-D3BB-4FED3F649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4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137323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  <a:p>
            <a:r>
              <a:rPr lang="en-NZ" dirty="0"/>
              <a:t>No more…</a:t>
            </a:r>
          </a:p>
          <a:p>
            <a:pPr lvl="1"/>
            <a:r>
              <a:rPr lang="en-NZ" sz="2800" dirty="0"/>
              <a:t>Grief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5E5998-320E-3F5D-5848-DFAE1F4BF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5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869160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  <a:p>
            <a:r>
              <a:rPr lang="en-NZ" dirty="0"/>
              <a:t>No more…</a:t>
            </a:r>
          </a:p>
          <a:p>
            <a:pPr lvl="1"/>
            <a:r>
              <a:rPr lang="en-NZ" sz="2800" dirty="0"/>
              <a:t>Grief</a:t>
            </a:r>
          </a:p>
          <a:p>
            <a:pPr lvl="1"/>
            <a:r>
              <a:rPr lang="en-NZ" sz="2800" dirty="0"/>
              <a:t>Sadness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9AFBA2-B1C0-8399-6E71-87FAEB828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40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869160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  <a:p>
            <a:r>
              <a:rPr lang="en-NZ" dirty="0"/>
              <a:t>No more…</a:t>
            </a:r>
          </a:p>
          <a:p>
            <a:pPr lvl="1"/>
            <a:r>
              <a:rPr lang="en-NZ" sz="2800" dirty="0"/>
              <a:t>Grief</a:t>
            </a:r>
          </a:p>
          <a:p>
            <a:pPr lvl="1"/>
            <a:r>
              <a:rPr lang="en-NZ" sz="2800" dirty="0"/>
              <a:t>Sadness</a:t>
            </a:r>
          </a:p>
          <a:p>
            <a:pPr lvl="1"/>
            <a:r>
              <a:rPr lang="en-NZ" sz="2800" dirty="0"/>
              <a:t>Destruction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5425AE-7153-EFF9-36DA-76F08772A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1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A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nd I do not know which to choose.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869160"/>
          </a:xfrm>
        </p:spPr>
        <p:txBody>
          <a:bodyPr/>
          <a:lstStyle/>
          <a:p>
            <a:r>
              <a:rPr lang="en-NZ" dirty="0"/>
              <a:t>Sin sick world, or</a:t>
            </a:r>
          </a:p>
          <a:p>
            <a:r>
              <a:rPr lang="en-NZ" dirty="0"/>
              <a:t>No more sin.</a:t>
            </a:r>
          </a:p>
          <a:p>
            <a:r>
              <a:rPr lang="en-NZ" dirty="0"/>
              <a:t>Sickness and death, or</a:t>
            </a:r>
          </a:p>
          <a:p>
            <a:r>
              <a:rPr lang="en-NZ" dirty="0"/>
              <a:t>No more death and dying.</a:t>
            </a:r>
          </a:p>
          <a:p>
            <a:r>
              <a:rPr lang="en-NZ" dirty="0"/>
              <a:t>No more…</a:t>
            </a:r>
          </a:p>
          <a:p>
            <a:pPr lvl="1"/>
            <a:r>
              <a:rPr lang="en-NZ" sz="2800" dirty="0"/>
              <a:t>Grief</a:t>
            </a:r>
          </a:p>
          <a:p>
            <a:pPr lvl="1"/>
            <a:r>
              <a:rPr lang="en-NZ" sz="2800" dirty="0"/>
              <a:t>Sadness</a:t>
            </a:r>
          </a:p>
          <a:p>
            <a:pPr lvl="1"/>
            <a:r>
              <a:rPr lang="en-NZ" sz="2800" dirty="0"/>
              <a:t>Destruction</a:t>
            </a:r>
          </a:p>
          <a:p>
            <a:pPr lvl="1"/>
            <a:r>
              <a:rPr lang="en-NZ" sz="2800" dirty="0"/>
              <a:t>Wars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B4F80B-3206-DA2D-662D-F8FFDE21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 bwMode="auto">
          <a:xfrm>
            <a:off x="107504" y="2708920"/>
            <a:ext cx="4104456" cy="33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1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directions…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235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directions…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/>
          <a:p>
            <a:r>
              <a:rPr lang="en-NZ" dirty="0"/>
              <a:t>God is working in both places.</a:t>
            </a:r>
          </a:p>
        </p:txBody>
      </p:sp>
      <p:pic>
        <p:nvPicPr>
          <p:cNvPr id="12290" name="Picture 2" descr="Should I Stay or Should I Go?">
            <a:extLst>
              <a:ext uri="{FF2B5EF4-FFF2-40B4-BE49-F238E27FC236}">
                <a16:creationId xmlns:a16="http://schemas.microsoft.com/office/drawing/2014/main" id="{3A0206B8-951C-B2B0-9281-0F4C04F8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10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9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8D938-115A-A47D-6360-F204B4AB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648" y="1556792"/>
            <a:ext cx="63367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6000" b="0" i="0" dirty="0">
                <a:solidFill>
                  <a:srgbClr val="000000"/>
                </a:solidFill>
                <a:effectLst/>
                <a:latin typeface="system-ui"/>
              </a:rPr>
              <a:t>He’s so </a:t>
            </a:r>
          </a:p>
          <a:p>
            <a:pPr marL="0" indent="0" algn="ctr">
              <a:buNone/>
            </a:pPr>
            <a:r>
              <a:rPr lang="en-NZ" sz="6000" b="0" i="0" dirty="0">
                <a:solidFill>
                  <a:srgbClr val="000000"/>
                </a:solidFill>
                <a:effectLst/>
                <a:latin typeface="system-ui"/>
              </a:rPr>
              <a:t>Heavenly Minded </a:t>
            </a:r>
          </a:p>
          <a:p>
            <a:pPr marL="0" indent="0" algn="ctr">
              <a:buNone/>
            </a:pPr>
            <a:r>
              <a:rPr lang="en-NZ" sz="6000" b="0" i="0" dirty="0">
                <a:solidFill>
                  <a:srgbClr val="000000"/>
                </a:solidFill>
                <a:effectLst/>
                <a:latin typeface="system-ui"/>
              </a:rPr>
              <a:t>to be of any </a:t>
            </a:r>
          </a:p>
          <a:p>
            <a:pPr marL="0" indent="0" algn="ctr">
              <a:buNone/>
            </a:pPr>
            <a:r>
              <a:rPr lang="en-NZ" sz="6000" b="0" i="0" dirty="0">
                <a:solidFill>
                  <a:srgbClr val="000000"/>
                </a:solidFill>
                <a:effectLst/>
                <a:latin typeface="system-ui"/>
              </a:rPr>
              <a:t>Earthly Good!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53F49-64C6-BB49-AAB3-E6DE7B3A27BB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328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directions…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/>
          <a:p>
            <a:r>
              <a:rPr lang="en-NZ" dirty="0"/>
              <a:t>God is working in both places.</a:t>
            </a:r>
          </a:p>
          <a:p>
            <a:r>
              <a:rPr lang="en-NZ" dirty="0"/>
              <a:t>He loves the church.</a:t>
            </a:r>
          </a:p>
        </p:txBody>
      </p:sp>
      <p:pic>
        <p:nvPicPr>
          <p:cNvPr id="5" name="Picture 2" descr="Should I Stay or Should I Go?">
            <a:extLst>
              <a:ext uri="{FF2B5EF4-FFF2-40B4-BE49-F238E27FC236}">
                <a16:creationId xmlns:a16="http://schemas.microsoft.com/office/drawing/2014/main" id="{7170E94E-1D0E-4766-4218-F8E00CF8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10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61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directions…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244280" cy="3633267"/>
          </a:xfrm>
        </p:spPr>
        <p:txBody>
          <a:bodyPr/>
          <a:lstStyle/>
          <a:p>
            <a:r>
              <a:rPr lang="en-NZ" dirty="0"/>
              <a:t>God is working in both places.</a:t>
            </a:r>
          </a:p>
          <a:p>
            <a:r>
              <a:rPr lang="en-NZ" dirty="0"/>
              <a:t>He loves the church.</a:t>
            </a:r>
          </a:p>
          <a:p>
            <a:r>
              <a:rPr lang="en-NZ" dirty="0"/>
              <a:t>Blessings abound in serving Christ. (Eph.1:3ff)</a:t>
            </a:r>
          </a:p>
        </p:txBody>
      </p:sp>
      <p:pic>
        <p:nvPicPr>
          <p:cNvPr id="5" name="Picture 2" descr="Should I Stay or Should I Go?">
            <a:extLst>
              <a:ext uri="{FF2B5EF4-FFF2-40B4-BE49-F238E27FC236}">
                <a16:creationId xmlns:a16="http://schemas.microsoft.com/office/drawing/2014/main" id="{66EF2613-9985-C209-3F0B-0B37D510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10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14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directions…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388296" cy="4365104"/>
          </a:xfrm>
        </p:spPr>
        <p:txBody>
          <a:bodyPr/>
          <a:lstStyle/>
          <a:p>
            <a:r>
              <a:rPr lang="en-NZ" dirty="0"/>
              <a:t>God is working in both places.</a:t>
            </a:r>
          </a:p>
          <a:p>
            <a:r>
              <a:rPr lang="en-NZ" dirty="0"/>
              <a:t>He loves the church.</a:t>
            </a:r>
          </a:p>
          <a:p>
            <a:r>
              <a:rPr lang="en-NZ" dirty="0"/>
              <a:t>Blessings abound in serving Christ. (Eph.1:3ff)</a:t>
            </a:r>
          </a:p>
          <a:p>
            <a:r>
              <a:rPr lang="en-NZ" dirty="0"/>
              <a:t>The “Abundant Life” (Jn.10:10) </a:t>
            </a:r>
          </a:p>
        </p:txBody>
      </p:sp>
      <p:pic>
        <p:nvPicPr>
          <p:cNvPr id="5" name="Picture 2" descr="Should I Stay or Should I Go?">
            <a:extLst>
              <a:ext uri="{FF2B5EF4-FFF2-40B4-BE49-F238E27FC236}">
                <a16:creationId xmlns:a16="http://schemas.microsoft.com/office/drawing/2014/main" id="{318D8842-C4F6-94E5-C3AC-BF063B1A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10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29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Having the desire to depart and be with Christ, for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is very much better;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400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Having the desire to depart and be with Christ, for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is very much better;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4437112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Timothy 4:8—</a:t>
            </a:r>
          </a:p>
        </p:txBody>
      </p:sp>
      <p:pic>
        <p:nvPicPr>
          <p:cNvPr id="6146" name="Picture 2" descr="28 Bible verses about Spiritual Crowns">
            <a:extLst>
              <a:ext uri="{FF2B5EF4-FFF2-40B4-BE49-F238E27FC236}">
                <a16:creationId xmlns:a16="http://schemas.microsoft.com/office/drawing/2014/main" id="{6B19F044-DEC9-A529-0335-0AB2E2C7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8" y="2924944"/>
            <a:ext cx="4144896" cy="31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82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Having the desire to depart and be with Christ, for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is very much better;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4437112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Timothy 4:8—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in the future there is laid up for me the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crown of righteousness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which the Lord, the righteous Judge, will award to me on that day; and not only to me, but also to all who have loved His appearing.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3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3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8" name="Picture 2" descr="28 Bible verses about Spiritual Crowns">
            <a:extLst>
              <a:ext uri="{FF2B5EF4-FFF2-40B4-BE49-F238E27FC236}">
                <a16:creationId xmlns:a16="http://schemas.microsoft.com/office/drawing/2014/main" id="{919A4DBA-7511-96B1-FBE2-980ECD24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8" y="2924944"/>
            <a:ext cx="4144896" cy="31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77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Having the desire to depart and be with Christ, for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is very much better;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>
            <a:normAutofit/>
          </a:bodyPr>
          <a:lstStyle/>
          <a:p>
            <a:r>
              <a:rPr lang="en-NZ" dirty="0">
                <a:latin typeface="system-ui"/>
              </a:rPr>
              <a:t>James 1:12—</a:t>
            </a:r>
            <a:br>
              <a:rPr lang="en-NZ" dirty="0"/>
            </a:br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8" name="Picture 2" descr="28 Bible verses about Spiritual Crowns">
            <a:extLst>
              <a:ext uri="{FF2B5EF4-FFF2-40B4-BE49-F238E27FC236}">
                <a16:creationId xmlns:a16="http://schemas.microsoft.com/office/drawing/2014/main" id="{411A268F-0184-6A55-8EF8-D4361FCC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8" y="2924944"/>
            <a:ext cx="4144896" cy="31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05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1:23—</a:t>
            </a:r>
          </a:p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Having the desire to depart and be with Christ, for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is very much better;</a:t>
            </a: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>
            <a:normAutofit lnSpcReduction="10000"/>
          </a:bodyPr>
          <a:lstStyle/>
          <a:p>
            <a:r>
              <a:rPr lang="en-NZ" dirty="0">
                <a:latin typeface="system-ui"/>
              </a:rPr>
              <a:t>James 1:12—</a:t>
            </a:r>
            <a:br>
              <a:rPr lang="en-NZ" dirty="0"/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Blessed is a man who perseveres under trial; for once he has been approved, he will </a:t>
            </a:r>
            <a:r>
              <a:rPr lang="en-NZ" b="0" i="0" u="sng" dirty="0">
                <a:solidFill>
                  <a:srgbClr val="000000"/>
                </a:solidFill>
                <a:effectLst/>
                <a:latin typeface="system-ui"/>
              </a:rPr>
              <a:t>receive the </a:t>
            </a:r>
            <a:r>
              <a:rPr lang="en-NZ" i="0" u="sng" dirty="0">
                <a:solidFill>
                  <a:srgbClr val="000000"/>
                </a:solidFill>
                <a:effectLst/>
                <a:latin typeface="system-ui"/>
              </a:rPr>
              <a:t>crown of life </a:t>
            </a:r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which </a:t>
            </a:r>
            <a:r>
              <a:rPr lang="en-NZ" i="1" dirty="0">
                <a:solidFill>
                  <a:srgbClr val="000000"/>
                </a:solidFill>
                <a:effectLst/>
                <a:latin typeface="system-ui"/>
              </a:rPr>
              <a:t>the Lord</a:t>
            </a:r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 has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promised to those who love Him.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8" name="Picture 2" descr="28 Bible verses about Spiritual Crowns">
            <a:extLst>
              <a:ext uri="{FF2B5EF4-FFF2-40B4-BE49-F238E27FC236}">
                <a16:creationId xmlns:a16="http://schemas.microsoft.com/office/drawing/2014/main" id="{6AAF39C4-F027-E72A-B614-98129CA2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8" y="2924944"/>
            <a:ext cx="4144896" cy="31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6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/>
              <a:t>There’s a great Day Coming…</a:t>
            </a:r>
          </a:p>
        </p:txBody>
      </p:sp>
      <p:pic>
        <p:nvPicPr>
          <p:cNvPr id="7" name="Picture 6" descr="Thumbtack on a calendar date">
            <a:extLst>
              <a:ext uri="{FF2B5EF4-FFF2-40B4-BE49-F238E27FC236}">
                <a16:creationId xmlns:a16="http://schemas.microsoft.com/office/drawing/2014/main" id="{9E03425B-241E-B67A-F1D0-0D31B2E05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9" y="1872490"/>
            <a:ext cx="4680520" cy="3119585"/>
          </a:xfrm>
          <a:prstGeom prst="rect">
            <a:avLst/>
          </a:prstGeom>
        </p:spPr>
      </p:pic>
      <p:pic>
        <p:nvPicPr>
          <p:cNvPr id="8194" name="Picture 2" descr="Prepare to meet thy God - YouTube">
            <a:extLst>
              <a:ext uri="{FF2B5EF4-FFF2-40B4-BE49-F238E27FC236}">
                <a16:creationId xmlns:a16="http://schemas.microsoft.com/office/drawing/2014/main" id="{C712A25C-DA7D-334F-76F3-1582076CD8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7157"/>
            <a:ext cx="5431826" cy="30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A8652-B410-BED9-7020-DD3D916F1A0E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3426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8F2B-3925-9929-AAE2-D15AD51E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540768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1" dirty="0">
                <a:latin typeface="system-ui"/>
              </a:rPr>
              <a:t>Galatians 3:27—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For all of you who were baptized into Christ have clothed yourselves with Christ. </a:t>
            </a:r>
            <a:r>
              <a:rPr lang="en-NZ" sz="1400" b="1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1266" name="Picture 2" descr="Adult Female Full Immersion Baptism | Sharefaith Media">
            <a:extLst>
              <a:ext uri="{FF2B5EF4-FFF2-40B4-BE49-F238E27FC236}">
                <a16:creationId xmlns:a16="http://schemas.microsoft.com/office/drawing/2014/main" id="{9C6A4188-DDB2-AAFB-C970-1C14C255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50316"/>
            <a:ext cx="7008068" cy="4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F3D2F5-A10A-80C4-2960-D08EF6C8392E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94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B61-E40B-2F6D-1A05-0A630592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7080-A18E-E725-C58D-ECDB89FF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EFC97-556C-F152-611C-9DCD8FFE16D3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pic>
        <p:nvPicPr>
          <p:cNvPr id="26626" name="Picture 2" descr="Are You Too Heavenly Minded to do Any Earthly Good? Yes, No, Is this even a  true statement? {&amp; Anchored Truth Tuesdays Linkup} ⋆">
            <a:extLst>
              <a:ext uri="{FF2B5EF4-FFF2-40B4-BE49-F238E27FC236}">
                <a16:creationId xmlns:a16="http://schemas.microsoft.com/office/drawing/2014/main" id="{B9DDA018-941E-2473-6995-79F7C1CDE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6"/>
          <a:stretch/>
        </p:blipFill>
        <p:spPr bwMode="auto">
          <a:xfrm>
            <a:off x="2286000" y="706090"/>
            <a:ext cx="4572000" cy="21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8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7080-A18E-E725-C58D-ECDB89FF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EFC97-556C-F152-611C-9DCD8FFE16D3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pic>
        <p:nvPicPr>
          <p:cNvPr id="27650" name="Picture 2" descr="Too Heavenly Minded for Any Earthly Good? - prayer coach">
            <a:extLst>
              <a:ext uri="{FF2B5EF4-FFF2-40B4-BE49-F238E27FC236}">
                <a16:creationId xmlns:a16="http://schemas.microsoft.com/office/drawing/2014/main" id="{13BE1017-40B3-41DB-26F3-32230770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0" y="1324989"/>
            <a:ext cx="8472940" cy="47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B61-E40B-2F6D-1A05-0A630592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7080-A18E-E725-C58D-ECDB89FF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2530" name="Picture 2" descr="Heavenly Minded for Earthly Good – FCAministers.com">
            <a:extLst>
              <a:ext uri="{FF2B5EF4-FFF2-40B4-BE49-F238E27FC236}">
                <a16:creationId xmlns:a16="http://schemas.microsoft.com/office/drawing/2014/main" id="{47DC440A-7C91-1E8D-BAD1-48AAA63A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EFC97-556C-F152-611C-9DCD8FFE16D3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5350EC-3D3A-D616-EDB1-F4E2C65B63ED}"/>
              </a:ext>
            </a:extLst>
          </p:cNvPr>
          <p:cNvSpPr txBox="1">
            <a:spLocks/>
          </p:cNvSpPr>
          <p:nvPr/>
        </p:nvSpPr>
        <p:spPr>
          <a:xfrm>
            <a:off x="457200" y="980728"/>
            <a:ext cx="8147248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The Christian is…</a:t>
            </a:r>
          </a:p>
        </p:txBody>
      </p:sp>
    </p:spTree>
    <p:extLst>
      <p:ext uri="{BB962C8B-B14F-4D97-AF65-F5344CB8AC3E}">
        <p14:creationId xmlns:p14="http://schemas.microsoft.com/office/powerpoint/2010/main" val="340076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8D938-115A-A47D-6360-F204B4AB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648" y="1556792"/>
            <a:ext cx="6336704" cy="4525963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Philippians 1:22-24—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if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fruitful labour for me; and I do not know which to choose. 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I am hard-pressed from both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directions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having the desire to depart and be with Christ, for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is very much better;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53F49-64C6-BB49-AAB3-E6DE7B3A27BB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79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8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rgbClr val="000000"/>
                </a:solidFill>
                <a:latin typeface="system-ui"/>
              </a:rPr>
              <a:t>Philippians 1:22—</a:t>
            </a:r>
          </a:p>
          <a:p>
            <a:pPr marL="0" indent="0">
              <a:buNone/>
            </a:pPr>
            <a:r>
              <a:rPr lang="en-NZ" sz="3600" dirty="0">
                <a:solidFill>
                  <a:srgbClr val="000000"/>
                </a:solidFill>
                <a:latin typeface="system-ui"/>
              </a:rPr>
              <a:t>But 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if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I am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to live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in the flesh, this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will mean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 fruitful labour for me…</a:t>
            </a:r>
            <a:endParaRPr lang="en-NZ" sz="3600" i="0" dirty="0">
              <a:effectLst/>
            </a:endParaRPr>
          </a:p>
          <a:p>
            <a:pPr marL="0" indent="0">
              <a:buNone/>
            </a:pPr>
            <a:endParaRPr lang="en-NZ" sz="3600" i="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8942DA-1650-543F-F1EB-7FF39645D441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5. Better by Far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001F6-1001-C86B-8E8B-A76092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162" y="2878545"/>
            <a:ext cx="4038600" cy="3129211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Philippians 1:24—</a:t>
            </a:r>
            <a:endParaRPr lang="en-NZ" dirty="0"/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Yet to remain on in the flesh is more necessary for your sake. </a:t>
            </a:r>
            <a:endParaRPr lang="en-NZ" dirty="0"/>
          </a:p>
        </p:txBody>
      </p:sp>
      <p:pic>
        <p:nvPicPr>
          <p:cNvPr id="2050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A43398DA-AC9F-278F-B2E1-4EF99A5E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1"/>
          <a:stretch/>
        </p:blipFill>
        <p:spPr bwMode="auto">
          <a:xfrm>
            <a:off x="204282" y="2996952"/>
            <a:ext cx="1775430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ndS Black Cat Book Ends - Decorative Bookends for Shelves – Heavy Books  Organizer – Home and Office Room Decor - Book Holder for Bookshelf : Home &amp;  Kitchen">
            <a:extLst>
              <a:ext uri="{FF2B5EF4-FFF2-40B4-BE49-F238E27FC236}">
                <a16:creationId xmlns:a16="http://schemas.microsoft.com/office/drawing/2014/main" id="{B1666655-44AA-D72C-3AD8-C2450083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/>
          <a:stretch/>
        </p:blipFill>
        <p:spPr bwMode="auto">
          <a:xfrm>
            <a:off x="6057787" y="2878545"/>
            <a:ext cx="1631414" cy="2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2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1643</Words>
  <Application>Microsoft Office PowerPoint</Application>
  <PresentationFormat>On-screen Show (4:3)</PresentationFormat>
  <Paragraphs>213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Carpenter</dc:title>
  <dc:creator>John</dc:creator>
  <cp:lastModifiedBy>HODGMAN, Geoff (BOSTSC)</cp:lastModifiedBy>
  <cp:revision>24</cp:revision>
  <dcterms:created xsi:type="dcterms:W3CDTF">2015-09-12T05:35:24Z</dcterms:created>
  <dcterms:modified xsi:type="dcterms:W3CDTF">2022-12-28T08:15:27Z</dcterms:modified>
</cp:coreProperties>
</file>