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98" r:id="rId3"/>
    <p:sldId id="400" r:id="rId4"/>
    <p:sldId id="401" r:id="rId5"/>
    <p:sldId id="402" r:id="rId6"/>
    <p:sldId id="428" r:id="rId7"/>
    <p:sldId id="429" r:id="rId8"/>
    <p:sldId id="430" r:id="rId9"/>
    <p:sldId id="431" r:id="rId10"/>
    <p:sldId id="403" r:id="rId11"/>
    <p:sldId id="432" r:id="rId12"/>
    <p:sldId id="433" r:id="rId13"/>
    <p:sldId id="434" r:id="rId14"/>
    <p:sldId id="435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37" r:id="rId26"/>
    <p:sldId id="414" r:id="rId27"/>
    <p:sldId id="415" r:id="rId28"/>
    <p:sldId id="416" r:id="rId29"/>
    <p:sldId id="417" r:id="rId30"/>
    <p:sldId id="418" r:id="rId31"/>
    <p:sldId id="436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38" r:id="rId42"/>
    <p:sldId id="439" r:id="rId43"/>
    <p:sldId id="440" r:id="rId44"/>
    <p:sldId id="44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8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56D6-0BEF-4D7A-9D66-FA159F6CA525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3515-1066-4D00-9796-0FAD61CF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Series: Just Fix It!</a:t>
            </a:r>
            <a:endParaRPr lang="en-NZ" sz="4000" dirty="0"/>
          </a:p>
          <a:p>
            <a:r>
              <a:rPr lang="en-NZ" sz="4000" dirty="0"/>
              <a:t>“Forewarned is Forearmed” (Part 4).</a:t>
            </a:r>
            <a:endParaRPr lang="en-US" sz="4000" dirty="0"/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Wednesday 15 June2022</a:t>
            </a:r>
          </a:p>
          <a:p>
            <a:endParaRPr lang="en-NZ" sz="800" dirty="0"/>
          </a:p>
          <a:p>
            <a:r>
              <a:rPr lang="en-NZ" sz="3600" dirty="0"/>
              <a:t>Bible Class</a:t>
            </a:r>
          </a:p>
          <a:p>
            <a:endParaRPr lang="en-NZ" sz="800" dirty="0"/>
          </a:p>
          <a:p>
            <a:r>
              <a:rPr lang="en-NZ" sz="3600" dirty="0"/>
              <a:t>Broadcast from 42 Leslie Avenue, Auckland, Aotearoa/NZ.</a:t>
            </a:r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Thinking about leaving home? | Kids Helpline">
            <a:extLst>
              <a:ext uri="{FF2B5EF4-FFF2-40B4-BE49-F238E27FC236}">
                <a16:creationId xmlns:a16="http://schemas.microsoft.com/office/drawing/2014/main" id="{397FA226-F1FE-7F3E-9772-8D5DAA2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1404"/>
            <a:ext cx="6141493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9379A7-D26D-FACF-5C95-2A9365121B25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u="sng" dirty="0"/>
              <a:t>Gradually</a:t>
            </a:r>
          </a:p>
        </p:txBody>
      </p:sp>
    </p:spTree>
    <p:extLst>
      <p:ext uri="{BB962C8B-B14F-4D97-AF65-F5344CB8AC3E}">
        <p14:creationId xmlns:p14="http://schemas.microsoft.com/office/powerpoint/2010/main" val="19186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Thinking about leaving home? | Kids Helpline">
            <a:extLst>
              <a:ext uri="{FF2B5EF4-FFF2-40B4-BE49-F238E27FC236}">
                <a16:creationId xmlns:a16="http://schemas.microsoft.com/office/drawing/2014/main" id="{397FA226-F1FE-7F3E-9772-8D5DAA2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1404"/>
            <a:ext cx="6141493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9379A7-D26D-FACF-5C95-2A9365121B25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dirty="0"/>
              <a:t>Gradually</a:t>
            </a:r>
          </a:p>
          <a:p>
            <a:pPr lvl="1"/>
            <a:r>
              <a:rPr lang="en-NZ" sz="2800" dirty="0"/>
              <a:t>Kids leaving home.</a:t>
            </a:r>
          </a:p>
        </p:txBody>
      </p:sp>
    </p:spTree>
    <p:extLst>
      <p:ext uri="{BB962C8B-B14F-4D97-AF65-F5344CB8AC3E}">
        <p14:creationId xmlns:p14="http://schemas.microsoft.com/office/powerpoint/2010/main" val="396028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Thinking about leaving home? | Kids Helpline">
            <a:extLst>
              <a:ext uri="{FF2B5EF4-FFF2-40B4-BE49-F238E27FC236}">
                <a16:creationId xmlns:a16="http://schemas.microsoft.com/office/drawing/2014/main" id="{397FA226-F1FE-7F3E-9772-8D5DAA2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1404"/>
            <a:ext cx="6141493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9379A7-D26D-FACF-5C95-2A9365121B25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dirty="0"/>
              <a:t>Gradually</a:t>
            </a:r>
          </a:p>
          <a:p>
            <a:pPr lvl="1"/>
            <a:r>
              <a:rPr lang="en-NZ" sz="2800" dirty="0"/>
              <a:t>Kids leaving home.</a:t>
            </a:r>
          </a:p>
          <a:p>
            <a:pPr lvl="1"/>
            <a:r>
              <a:rPr lang="en-NZ" sz="2800" dirty="0"/>
              <a:t>Friends moving away.</a:t>
            </a:r>
          </a:p>
        </p:txBody>
      </p:sp>
    </p:spTree>
    <p:extLst>
      <p:ext uri="{BB962C8B-B14F-4D97-AF65-F5344CB8AC3E}">
        <p14:creationId xmlns:p14="http://schemas.microsoft.com/office/powerpoint/2010/main" val="102307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Thinking about leaving home? | Kids Helpline">
            <a:extLst>
              <a:ext uri="{FF2B5EF4-FFF2-40B4-BE49-F238E27FC236}">
                <a16:creationId xmlns:a16="http://schemas.microsoft.com/office/drawing/2014/main" id="{397FA226-F1FE-7F3E-9772-8D5DAA2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1404"/>
            <a:ext cx="6141493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9379A7-D26D-FACF-5C95-2A9365121B25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dirty="0"/>
              <a:t>Gradually</a:t>
            </a:r>
          </a:p>
          <a:p>
            <a:pPr lvl="1"/>
            <a:r>
              <a:rPr lang="en-NZ" sz="2800" dirty="0"/>
              <a:t>Kids leaving home.</a:t>
            </a:r>
          </a:p>
          <a:p>
            <a:pPr lvl="1"/>
            <a:r>
              <a:rPr lang="en-NZ" sz="2800" dirty="0"/>
              <a:t>Friends moving away.</a:t>
            </a:r>
          </a:p>
          <a:p>
            <a:pPr lvl="1"/>
            <a:r>
              <a:rPr lang="en-NZ" sz="2800" dirty="0"/>
              <a:t>Contemporaries passing away. </a:t>
            </a:r>
          </a:p>
        </p:txBody>
      </p:sp>
    </p:spTree>
    <p:extLst>
      <p:ext uri="{BB962C8B-B14F-4D97-AF65-F5344CB8AC3E}">
        <p14:creationId xmlns:p14="http://schemas.microsoft.com/office/powerpoint/2010/main" val="331376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Thinking about leaving home? | Kids Helpline">
            <a:extLst>
              <a:ext uri="{FF2B5EF4-FFF2-40B4-BE49-F238E27FC236}">
                <a16:creationId xmlns:a16="http://schemas.microsoft.com/office/drawing/2014/main" id="{397FA226-F1FE-7F3E-9772-8D5DAA28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1404"/>
            <a:ext cx="6141493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9379A7-D26D-FACF-5C95-2A9365121B25}"/>
              </a:ext>
            </a:extLst>
          </p:cNvPr>
          <p:cNvSpPr txBox="1">
            <a:spLocks/>
          </p:cNvSpPr>
          <p:nvPr/>
        </p:nvSpPr>
        <p:spPr>
          <a:xfrm>
            <a:off x="4572000" y="1825625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dirty="0"/>
              <a:t>Gradually</a:t>
            </a:r>
          </a:p>
          <a:p>
            <a:pPr lvl="1"/>
            <a:r>
              <a:rPr lang="en-NZ" sz="2800" dirty="0"/>
              <a:t>Kids leaving home.</a:t>
            </a:r>
          </a:p>
          <a:p>
            <a:pPr lvl="1"/>
            <a:r>
              <a:rPr lang="en-NZ" sz="2800" dirty="0"/>
              <a:t>Friends moving away.</a:t>
            </a:r>
          </a:p>
          <a:p>
            <a:pPr lvl="1"/>
            <a:r>
              <a:rPr lang="en-NZ" sz="2800" dirty="0"/>
              <a:t>Contemporaries passing away. </a:t>
            </a:r>
          </a:p>
          <a:p>
            <a:pPr lvl="1"/>
            <a:r>
              <a:rPr lang="en-NZ" sz="2800" dirty="0"/>
              <a:t>Relationships change.</a:t>
            </a:r>
          </a:p>
        </p:txBody>
      </p:sp>
    </p:spTree>
    <p:extLst>
      <p:ext uri="{BB962C8B-B14F-4D97-AF65-F5344CB8AC3E}">
        <p14:creationId xmlns:p14="http://schemas.microsoft.com/office/powerpoint/2010/main" val="147653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Are your 'Boomerang Kids' driving you mad? - 10 tips to survive your adult child  returning home - Sue Atkins The Parenting Coach">
            <a:extLst>
              <a:ext uri="{FF2B5EF4-FFF2-40B4-BE49-F238E27FC236}">
                <a16:creationId xmlns:a16="http://schemas.microsoft.com/office/drawing/2014/main" id="{4D77DEA6-A042-C644-E93E-9C4EB539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3" y="3725839"/>
            <a:ext cx="7300523" cy="3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3538D5-DF80-0877-8D4F-D1A200FFD28A}"/>
              </a:ext>
            </a:extLst>
          </p:cNvPr>
          <p:cNvSpPr txBox="1">
            <a:spLocks/>
          </p:cNvSpPr>
          <p:nvPr/>
        </p:nvSpPr>
        <p:spPr>
          <a:xfrm>
            <a:off x="4572000" y="1651379"/>
            <a:ext cx="3886200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It can happen to any of us.</a:t>
            </a:r>
          </a:p>
          <a:p>
            <a:r>
              <a:rPr lang="en-NZ" dirty="0"/>
              <a:t>Suddenly</a:t>
            </a:r>
          </a:p>
          <a:p>
            <a:r>
              <a:rPr lang="en-NZ" dirty="0"/>
              <a:t>Gradually</a:t>
            </a:r>
          </a:p>
          <a:p>
            <a:r>
              <a:rPr lang="en-NZ" u="sng" dirty="0"/>
              <a:t>Comes and goes</a:t>
            </a:r>
          </a:p>
        </p:txBody>
      </p:sp>
    </p:spTree>
    <p:extLst>
      <p:ext uri="{BB962C8B-B14F-4D97-AF65-F5344CB8AC3E}">
        <p14:creationId xmlns:p14="http://schemas.microsoft.com/office/powerpoint/2010/main" val="318444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9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  <a:p>
            <a:r>
              <a:rPr lang="en-NZ" dirty="0"/>
              <a:t>Some thrive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The Happy Bachelor">
            <a:extLst>
              <a:ext uri="{FF2B5EF4-FFF2-40B4-BE49-F238E27FC236}">
                <a16:creationId xmlns:a16="http://schemas.microsoft.com/office/drawing/2014/main" id="{3E607B54-5DA0-C50A-E5C2-CDACFA0E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451"/>
            <a:ext cx="7287960" cy="38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  <a:p>
            <a:r>
              <a:rPr lang="en-NZ" dirty="0"/>
              <a:t>Some thrive.</a:t>
            </a:r>
          </a:p>
          <a:p>
            <a:r>
              <a:rPr lang="en-NZ" sz="2800" dirty="0"/>
              <a:t>Some see it as tempor</a:t>
            </a:r>
            <a:r>
              <a:rPr lang="en-NZ" dirty="0"/>
              <a:t>ary.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This too Shall Pass - YouTube">
            <a:extLst>
              <a:ext uri="{FF2B5EF4-FFF2-40B4-BE49-F238E27FC236}">
                <a16:creationId xmlns:a16="http://schemas.microsoft.com/office/drawing/2014/main" id="{E70D8C7E-927A-0693-2551-458170B5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0068"/>
            <a:ext cx="5732060" cy="32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  <a:p>
            <a:r>
              <a:rPr lang="en-NZ" dirty="0"/>
              <a:t>Some thrive.</a:t>
            </a:r>
          </a:p>
          <a:p>
            <a:r>
              <a:rPr lang="en-NZ" sz="2800" dirty="0"/>
              <a:t>Some see it as tempor</a:t>
            </a:r>
            <a:r>
              <a:rPr lang="en-NZ" dirty="0"/>
              <a:t>ary.</a:t>
            </a:r>
          </a:p>
          <a:p>
            <a:r>
              <a:rPr lang="en-NZ" sz="2800" dirty="0"/>
              <a:t>Some </a:t>
            </a:r>
            <a:r>
              <a:rPr lang="en-NZ" dirty="0"/>
              <a:t>go into depression.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ow to Cope With Anxiety and Depression | Everyday Health">
            <a:extLst>
              <a:ext uri="{FF2B5EF4-FFF2-40B4-BE49-F238E27FC236}">
                <a16:creationId xmlns:a16="http://schemas.microsoft.com/office/drawing/2014/main" id="{76F48DA0-65D1-B15C-4EA3-9D6BE823F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6" r="13534"/>
          <a:stretch/>
        </p:blipFill>
        <p:spPr bwMode="auto">
          <a:xfrm>
            <a:off x="-1" y="1825624"/>
            <a:ext cx="4514851" cy="44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D356-8BEE-7A22-00CE-A15E3FC3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769" y="582956"/>
            <a:ext cx="3065480" cy="2107107"/>
          </a:xfrm>
        </p:spPr>
        <p:txBody>
          <a:bodyPr anchor="b">
            <a:normAutofit/>
          </a:bodyPr>
          <a:lstStyle/>
          <a:p>
            <a:r>
              <a:rPr lang="en-US" sz="4700" dirty="0"/>
              <a:t>Series: </a:t>
            </a:r>
            <a:br>
              <a:rPr lang="en-US" sz="4700" dirty="0"/>
            </a:br>
            <a:r>
              <a:rPr lang="en-US" sz="4700" dirty="0"/>
              <a:t>Just Fix It! </a:t>
            </a:r>
            <a:endParaRPr lang="en-NZ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E9A78-3535-D392-A6A8-98DF8DBC5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142" y="3111691"/>
            <a:ext cx="3166107" cy="2497540"/>
          </a:xfrm>
        </p:spPr>
        <p:txBody>
          <a:bodyPr anchor="t">
            <a:normAutofit lnSpcReduction="10000"/>
          </a:bodyPr>
          <a:lstStyle/>
          <a:p>
            <a:r>
              <a:rPr lang="en-NZ" sz="4000" dirty="0"/>
              <a:t>“Forewarned </a:t>
            </a:r>
          </a:p>
          <a:p>
            <a:r>
              <a:rPr lang="en-NZ" sz="4000" dirty="0"/>
              <a:t>is </a:t>
            </a:r>
          </a:p>
          <a:p>
            <a:r>
              <a:rPr lang="en-NZ" sz="4000" dirty="0"/>
              <a:t>Forearmed”</a:t>
            </a:r>
          </a:p>
          <a:p>
            <a:r>
              <a:rPr lang="en-NZ" sz="4000" dirty="0"/>
              <a:t>(Part 4).</a:t>
            </a:r>
          </a:p>
          <a:p>
            <a:endParaRPr lang="en-NZ" sz="40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BA6E0-413F-3DCF-1EEA-9A042230D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-11343" r="12909" b="11343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7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  <a:p>
            <a:r>
              <a:rPr lang="en-NZ" dirty="0"/>
              <a:t>Some thrive.</a:t>
            </a:r>
          </a:p>
          <a:p>
            <a:r>
              <a:rPr lang="en-NZ" sz="2800" dirty="0"/>
              <a:t>Some see it as tempor</a:t>
            </a:r>
            <a:r>
              <a:rPr lang="en-NZ" dirty="0"/>
              <a:t>ary.</a:t>
            </a:r>
          </a:p>
          <a:p>
            <a:r>
              <a:rPr lang="en-NZ" sz="2800" dirty="0"/>
              <a:t>Some </a:t>
            </a:r>
            <a:r>
              <a:rPr lang="en-NZ" dirty="0"/>
              <a:t>go into depression.</a:t>
            </a:r>
          </a:p>
          <a:p>
            <a:r>
              <a:rPr lang="en-NZ" sz="2800" dirty="0"/>
              <a:t>Some rearrange their lives.</a:t>
            </a:r>
          </a:p>
          <a:p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Rearrange the process">
            <a:extLst>
              <a:ext uri="{FF2B5EF4-FFF2-40B4-BE49-F238E27FC236}">
                <a16:creationId xmlns:a16="http://schemas.microsoft.com/office/drawing/2014/main" id="{0872201D-BB3E-D72C-DA6C-E391B9C02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r="9437"/>
          <a:stretch/>
        </p:blipFill>
        <p:spPr bwMode="auto">
          <a:xfrm>
            <a:off x="107375" y="1825626"/>
            <a:ext cx="4379966" cy="36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2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Differing impacts—</a:t>
            </a:r>
          </a:p>
          <a:p>
            <a:r>
              <a:rPr lang="en-NZ" dirty="0"/>
              <a:t>Some thrive.</a:t>
            </a:r>
          </a:p>
          <a:p>
            <a:r>
              <a:rPr lang="en-NZ" sz="2800" dirty="0"/>
              <a:t>Some see it as tempor</a:t>
            </a:r>
            <a:r>
              <a:rPr lang="en-NZ" dirty="0"/>
              <a:t>ary.</a:t>
            </a:r>
          </a:p>
          <a:p>
            <a:r>
              <a:rPr lang="en-NZ" sz="2800" dirty="0"/>
              <a:t>Some </a:t>
            </a:r>
            <a:r>
              <a:rPr lang="en-NZ" dirty="0"/>
              <a:t>go into depression.</a:t>
            </a:r>
          </a:p>
          <a:p>
            <a:r>
              <a:rPr lang="en-NZ" sz="2800" dirty="0"/>
              <a:t>Some rearrange their lives.</a:t>
            </a:r>
          </a:p>
          <a:p>
            <a:r>
              <a:rPr lang="en-NZ" dirty="0"/>
              <a:t>Some seek new friends.</a:t>
            </a:r>
            <a:endParaRPr lang="en-NZ" sz="2800" dirty="0"/>
          </a:p>
          <a:p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The Survival Guide for Making and Being Friends - Autism Awareness">
            <a:extLst>
              <a:ext uri="{FF2B5EF4-FFF2-40B4-BE49-F238E27FC236}">
                <a16:creationId xmlns:a16="http://schemas.microsoft.com/office/drawing/2014/main" id="{AF18D033-B833-4D0B-1CB5-CE2CD611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5" y="1266066"/>
            <a:ext cx="3603009" cy="54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Immediate Solutions Initiative - Non-Profit Organization in Beltsville">
            <a:extLst>
              <a:ext uri="{FF2B5EF4-FFF2-40B4-BE49-F238E27FC236}">
                <a16:creationId xmlns:a16="http://schemas.microsoft.com/office/drawing/2014/main" id="{9C8955B3-1BFF-CAE0-8FA6-E6E761DF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33766"/>
            <a:ext cx="4524233" cy="45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0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0492280-5B0F-9728-C1AE-528C096D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517"/>
            <a:ext cx="6591869" cy="36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8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Stop “Going” to Church | Counter-Culture Christianity">
            <a:extLst>
              <a:ext uri="{FF2B5EF4-FFF2-40B4-BE49-F238E27FC236}">
                <a16:creationId xmlns:a16="http://schemas.microsoft.com/office/drawing/2014/main" id="{9BF90774-9F37-846B-F5BA-E9E1FDDD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2" y="2947916"/>
            <a:ext cx="5146895" cy="37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9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GOD SETS THE SOLITARY IN FAMILIES – Psalm 68:6 | Mission Venture Ministries">
            <a:extLst>
              <a:ext uri="{FF2B5EF4-FFF2-40B4-BE49-F238E27FC236}">
                <a16:creationId xmlns:a16="http://schemas.microsoft.com/office/drawing/2014/main" id="{4CB7D935-A09A-B164-2160-BB4F3358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581"/>
            <a:ext cx="4797615" cy="32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8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  <a:p>
            <a:pPr lvl="1"/>
            <a:r>
              <a:rPr lang="en-NZ" sz="2800" dirty="0"/>
              <a:t>Men’s and Ladies’ groups.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Groups of men and women for your design Stock Vector Image by ©Kudryashka  #56717491">
            <a:extLst>
              <a:ext uri="{FF2B5EF4-FFF2-40B4-BE49-F238E27FC236}">
                <a16:creationId xmlns:a16="http://schemas.microsoft.com/office/drawing/2014/main" id="{0AE85727-694A-404B-AD30-62F5738C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0900"/>
            <a:ext cx="46291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41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  <a:p>
            <a:pPr lvl="1"/>
            <a:r>
              <a:rPr lang="en-NZ" sz="2800" dirty="0"/>
              <a:t>Men’s and Ladies’ groups.</a:t>
            </a:r>
          </a:p>
          <a:p>
            <a:pPr lvl="1"/>
            <a:r>
              <a:rPr lang="en-NZ" sz="2800" dirty="0"/>
              <a:t>Volunteer.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Always Looking for Volunteers">
            <a:extLst>
              <a:ext uri="{FF2B5EF4-FFF2-40B4-BE49-F238E27FC236}">
                <a16:creationId xmlns:a16="http://schemas.microsoft.com/office/drawing/2014/main" id="{DCF6057B-A062-CA91-21A6-BE1BB32F1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3"/>
          <a:stretch/>
        </p:blipFill>
        <p:spPr bwMode="auto">
          <a:xfrm>
            <a:off x="0" y="4857168"/>
            <a:ext cx="8202304" cy="1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7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  <a:p>
            <a:pPr lvl="1"/>
            <a:r>
              <a:rPr lang="en-NZ" sz="2800" dirty="0"/>
              <a:t>Men’s and Ladies’ groups.</a:t>
            </a:r>
          </a:p>
          <a:p>
            <a:pPr lvl="1"/>
            <a:r>
              <a:rPr lang="en-NZ" sz="2800" dirty="0"/>
              <a:t>Volunteer.</a:t>
            </a:r>
          </a:p>
          <a:p>
            <a:pPr lvl="1"/>
            <a:r>
              <a:rPr lang="en-NZ" sz="2800" dirty="0"/>
              <a:t>Be patient.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The Power of Waiting On the Lord | Biblical Christianity">
            <a:extLst>
              <a:ext uri="{FF2B5EF4-FFF2-40B4-BE49-F238E27FC236}">
                <a16:creationId xmlns:a16="http://schemas.microsoft.com/office/drawing/2014/main" id="{0AEB01C1-C236-D5F3-906D-463C048B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578"/>
            <a:ext cx="5104263" cy="17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old On- God Knows What He is Doing — Summerville Church of Christ">
            <a:extLst>
              <a:ext uri="{FF2B5EF4-FFF2-40B4-BE49-F238E27FC236}">
                <a16:creationId xmlns:a16="http://schemas.microsoft.com/office/drawing/2014/main" id="{B2C0F492-63D3-70DB-28B8-D74467CC1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3" y="1426770"/>
            <a:ext cx="2707564" cy="37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47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feeling Isolated:</a:t>
            </a:r>
          </a:p>
          <a:p>
            <a:pPr lvl="1"/>
            <a:r>
              <a:rPr lang="en-NZ" sz="2800" dirty="0"/>
              <a:t>Go to church.</a:t>
            </a:r>
          </a:p>
          <a:p>
            <a:pPr lvl="1"/>
            <a:r>
              <a:rPr lang="en-NZ" sz="2800" dirty="0"/>
              <a:t>Men’s and Ladies’ groups.</a:t>
            </a:r>
          </a:p>
          <a:p>
            <a:pPr lvl="1"/>
            <a:r>
              <a:rPr lang="en-NZ" sz="2800" dirty="0"/>
              <a:t>Volunteer.</a:t>
            </a:r>
          </a:p>
          <a:p>
            <a:pPr lvl="1"/>
            <a:r>
              <a:rPr lang="en-NZ" sz="2800" dirty="0"/>
              <a:t>Be patient.</a:t>
            </a:r>
          </a:p>
          <a:p>
            <a:pPr lvl="1"/>
            <a:r>
              <a:rPr lang="en-NZ" sz="2800" dirty="0"/>
              <a:t>God provides for our needs.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Verse of the Day - Philippians 4:19 KJV - Highland Park Baptist Church -  Lenoir City, Tennessee">
            <a:extLst>
              <a:ext uri="{FF2B5EF4-FFF2-40B4-BE49-F238E27FC236}">
                <a16:creationId xmlns:a16="http://schemas.microsoft.com/office/drawing/2014/main" id="{F8AD71C4-8BED-22EA-26F1-9F65AF86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8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47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wanting to help: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32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wanting to help:</a:t>
            </a:r>
          </a:p>
          <a:p>
            <a:pPr lvl="1"/>
            <a:r>
              <a:rPr lang="en-NZ" sz="2800" dirty="0"/>
              <a:t>Be friendly to everyone.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Meet and greet – ICTEvangelist">
            <a:extLst>
              <a:ext uri="{FF2B5EF4-FFF2-40B4-BE49-F238E27FC236}">
                <a16:creationId xmlns:a16="http://schemas.microsoft.com/office/drawing/2014/main" id="{D237CB5A-4102-1D2B-783A-09137627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602"/>
            <a:ext cx="5104263" cy="28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0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wanting to help:</a:t>
            </a:r>
          </a:p>
          <a:p>
            <a:pPr lvl="1"/>
            <a:r>
              <a:rPr lang="en-NZ" sz="2800" dirty="0"/>
              <a:t>Be friendly to everyone.</a:t>
            </a:r>
          </a:p>
          <a:p>
            <a:pPr lvl="1"/>
            <a:r>
              <a:rPr lang="en-NZ" sz="2800" dirty="0"/>
              <a:t>Practice hospitality.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ENTERTAINING ANGELS. Hebrews 13:1-2 (NLT) Continue to love each other with  true Christian love. Don't forget to show hospitality to strangers, for  some. - ppt download">
            <a:extLst>
              <a:ext uri="{FF2B5EF4-FFF2-40B4-BE49-F238E27FC236}">
                <a16:creationId xmlns:a16="http://schemas.microsoft.com/office/drawing/2014/main" id="{31C0F237-DF7B-8522-EE4A-68CE881D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336"/>
            <a:ext cx="4976884" cy="37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01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Immediate Solutions—</a:t>
            </a:r>
          </a:p>
          <a:p>
            <a:r>
              <a:rPr lang="en-NZ" dirty="0"/>
              <a:t>For those wanting to help:</a:t>
            </a:r>
          </a:p>
          <a:p>
            <a:pPr lvl="1"/>
            <a:r>
              <a:rPr lang="en-NZ" sz="2800" dirty="0"/>
              <a:t>Be friendly to everyone.</a:t>
            </a:r>
          </a:p>
          <a:p>
            <a:pPr lvl="1"/>
            <a:r>
              <a:rPr lang="en-NZ" sz="2800" dirty="0"/>
              <a:t>Practice hospitality.</a:t>
            </a:r>
          </a:p>
          <a:p>
            <a:pPr lvl="1"/>
            <a:r>
              <a:rPr lang="en-NZ" sz="2800" dirty="0"/>
              <a:t>Seek out those who have no one to talk to—say, “Hello.”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Free Meet And Greet Clip Art - Meet The Team - Free Transparent PNG Clipart  Images Download">
            <a:extLst>
              <a:ext uri="{FF2B5EF4-FFF2-40B4-BE49-F238E27FC236}">
                <a16:creationId xmlns:a16="http://schemas.microsoft.com/office/drawing/2014/main" id="{3B0D9A37-8ACB-16FE-4E14-EA25291D8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6" r="22026"/>
          <a:stretch/>
        </p:blipFill>
        <p:spPr bwMode="auto">
          <a:xfrm>
            <a:off x="-1" y="2634018"/>
            <a:ext cx="4602541" cy="42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9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Prioritizing Sustainable Solutions, Not Short-Term Goals - Giving Compass">
            <a:extLst>
              <a:ext uri="{FF2B5EF4-FFF2-40B4-BE49-F238E27FC236}">
                <a16:creationId xmlns:a16="http://schemas.microsoft.com/office/drawing/2014/main" id="{746660DE-1A81-218A-3F92-C14C62F7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" y="2835464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6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ow to Mentally Prepare Yourself to Deal with Important Life Changes | Neel  Raman | Inspiring Greatness | Performance and Achievement Coach">
            <a:extLst>
              <a:ext uri="{FF2B5EF4-FFF2-40B4-BE49-F238E27FC236}">
                <a16:creationId xmlns:a16="http://schemas.microsoft.com/office/drawing/2014/main" id="{1D7B8578-9787-D266-6A44-18B10CC75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24593"/>
          <a:stretch/>
        </p:blipFill>
        <p:spPr bwMode="auto">
          <a:xfrm>
            <a:off x="0" y="4046560"/>
            <a:ext cx="9144000" cy="28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67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r>
              <a:rPr lang="en-NZ" sz="2800" dirty="0"/>
              <a:t>Note the changes that go on in others.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A colour illustration of a infancy to old age images people male infant baby child boy teenager puberty young adult man elderly ageing.">
            <a:extLst>
              <a:ext uri="{FF2B5EF4-FFF2-40B4-BE49-F238E27FC236}">
                <a16:creationId xmlns:a16="http://schemas.microsoft.com/office/drawing/2014/main" id="{85A76EB3-9AA8-2952-2EA8-AE4000C7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7252"/>
            <a:ext cx="6141493" cy="30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85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r>
              <a:rPr lang="en-NZ" sz="2800" dirty="0"/>
              <a:t>Note the changes that go on in others.</a:t>
            </a:r>
          </a:p>
          <a:p>
            <a:pPr lvl="2"/>
            <a:r>
              <a:rPr lang="en-NZ" sz="2800" dirty="0"/>
              <a:t>Tragedy.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California funeral homes run out of space as COVID-19 rages - ABC News">
            <a:extLst>
              <a:ext uri="{FF2B5EF4-FFF2-40B4-BE49-F238E27FC236}">
                <a16:creationId xmlns:a16="http://schemas.microsoft.com/office/drawing/2014/main" id="{73EF8007-8D84-772D-0B77-F8631D97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/>
          <a:stretch/>
        </p:blipFill>
        <p:spPr bwMode="auto">
          <a:xfrm>
            <a:off x="0" y="3603009"/>
            <a:ext cx="5377646" cy="325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13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r>
              <a:rPr lang="en-NZ" sz="2800" dirty="0"/>
              <a:t>Note the changes that go on in others.</a:t>
            </a:r>
          </a:p>
          <a:p>
            <a:pPr lvl="2"/>
            <a:r>
              <a:rPr lang="en-NZ" sz="2800" dirty="0"/>
              <a:t>Tragedy.</a:t>
            </a:r>
          </a:p>
          <a:p>
            <a:pPr lvl="2"/>
            <a:r>
              <a:rPr lang="en-NZ" sz="2800" dirty="0"/>
              <a:t>Health.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For Patients &amp; Visitors | Counties Manukau Health">
            <a:extLst>
              <a:ext uri="{FF2B5EF4-FFF2-40B4-BE49-F238E27FC236}">
                <a16:creationId xmlns:a16="http://schemas.microsoft.com/office/drawing/2014/main" id="{7CCF3A48-E2D9-AE62-DBB9-8CF9B15C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129"/>
            <a:ext cx="5254388" cy="34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81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r>
              <a:rPr lang="en-NZ" sz="2800" dirty="0"/>
              <a:t>Note the changes that go on in others.</a:t>
            </a:r>
          </a:p>
          <a:p>
            <a:pPr lvl="2"/>
            <a:r>
              <a:rPr lang="en-NZ" sz="2800" dirty="0"/>
              <a:t>Tragedy.</a:t>
            </a:r>
          </a:p>
          <a:p>
            <a:pPr lvl="2"/>
            <a:r>
              <a:rPr lang="en-NZ" sz="2800" dirty="0"/>
              <a:t>Health.</a:t>
            </a:r>
          </a:p>
          <a:p>
            <a:pPr lvl="2"/>
            <a:r>
              <a:rPr lang="en-NZ" sz="2800" dirty="0"/>
              <a:t>Work.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Covid impact: 3 ways we can help others cope with job loss - The Economic  Times">
            <a:extLst>
              <a:ext uri="{FF2B5EF4-FFF2-40B4-BE49-F238E27FC236}">
                <a16:creationId xmlns:a16="http://schemas.microsoft.com/office/drawing/2014/main" id="{AACA3ACD-BB1A-3207-5A57-4CDCBCB6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746"/>
            <a:ext cx="5049672" cy="37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20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48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Long-term Solutions—</a:t>
            </a:r>
          </a:p>
          <a:p>
            <a:r>
              <a:rPr lang="en-NZ" dirty="0"/>
              <a:t>Prepare yourself:</a:t>
            </a:r>
          </a:p>
          <a:p>
            <a:pPr lvl="1"/>
            <a:r>
              <a:rPr lang="en-NZ" sz="2800" dirty="0"/>
              <a:t>Note the changes that go on in others.</a:t>
            </a:r>
          </a:p>
          <a:p>
            <a:pPr lvl="2"/>
            <a:r>
              <a:rPr lang="en-NZ" sz="2800" dirty="0"/>
              <a:t>Tragedy.</a:t>
            </a:r>
          </a:p>
          <a:p>
            <a:pPr lvl="2"/>
            <a:r>
              <a:rPr lang="en-NZ" sz="2800" dirty="0"/>
              <a:t>Health.</a:t>
            </a:r>
          </a:p>
          <a:p>
            <a:pPr lvl="2"/>
            <a:r>
              <a:rPr lang="en-NZ" sz="2800" dirty="0"/>
              <a:t>Work.</a:t>
            </a:r>
          </a:p>
          <a:p>
            <a:pPr lvl="2"/>
            <a:r>
              <a:rPr lang="en-NZ" sz="2800" dirty="0"/>
              <a:t>Financial setbacks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Over 2,000 Creditors File Claims Against Bankrupt Pearl Linguistics - Slator">
            <a:extLst>
              <a:ext uri="{FF2B5EF4-FFF2-40B4-BE49-F238E27FC236}">
                <a16:creationId xmlns:a16="http://schemas.microsoft.com/office/drawing/2014/main" id="{805BD01A-FD67-6216-C526-5DBAB456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976"/>
            <a:ext cx="5268036" cy="35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5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5032374"/>
          </a:xfrm>
        </p:spPr>
        <p:txBody>
          <a:bodyPr>
            <a:normAutofit/>
          </a:bodyPr>
          <a:lstStyle/>
          <a:p>
            <a:r>
              <a:rPr lang="en-NZ" sz="2800" dirty="0"/>
              <a:t>Look out for Each other:</a:t>
            </a:r>
          </a:p>
          <a:p>
            <a:r>
              <a:rPr lang="en-NZ" dirty="0"/>
              <a:t>1 Thessalonians 5:14— “…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encourage the fainthearted, help the weak, be patient with everyone.”</a:t>
            </a:r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2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1 Peter 2:17 Honour All, Love The Brotherhood, Fear God, Honour The King  (green)">
            <a:extLst>
              <a:ext uri="{FF2B5EF4-FFF2-40B4-BE49-F238E27FC236}">
                <a16:creationId xmlns:a16="http://schemas.microsoft.com/office/drawing/2014/main" id="{757FB4F3-F54E-8AE1-94BD-6FA05132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8" y="1282890"/>
            <a:ext cx="7111337" cy="53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68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Build Each Other Up | The Consecrated Woman">
            <a:extLst>
              <a:ext uri="{FF2B5EF4-FFF2-40B4-BE49-F238E27FC236}">
                <a16:creationId xmlns:a16="http://schemas.microsoft.com/office/drawing/2014/main" id="{9C5C888D-6C83-C992-E792-0B0E9482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"/>
          <a:stretch/>
        </p:blipFill>
        <p:spPr bwMode="auto">
          <a:xfrm>
            <a:off x="1366447" y="1218064"/>
            <a:ext cx="6411106" cy="50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41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 fontScale="92500" lnSpcReduction="10000"/>
          </a:bodyPr>
          <a:lstStyle/>
          <a:p>
            <a:r>
              <a:rPr lang="en-NZ" sz="3600" dirty="0"/>
              <a:t>The Problem of Isolation</a:t>
            </a:r>
          </a:p>
          <a:p>
            <a:pPr marL="0" indent="0">
              <a:buNone/>
            </a:pPr>
            <a:r>
              <a:rPr lang="en-NZ" sz="3600" dirty="0"/>
              <a:t>		John 15:12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What Does John 15:12 Mean?">
            <a:extLst>
              <a:ext uri="{FF2B5EF4-FFF2-40B4-BE49-F238E27FC236}">
                <a16:creationId xmlns:a16="http://schemas.microsoft.com/office/drawing/2014/main" id="{9E183D32-C9EE-71C3-6C12-D03B0918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16" y="1559257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7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0008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  <a:p>
            <a:r>
              <a:rPr lang="en-NZ" dirty="0"/>
              <a:t>Suddenly: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ffect of Social Isolation on Health in Older Adults: Consequences of the  COVID-19 Pandemic - Psychiatry Advisor">
            <a:extLst>
              <a:ext uri="{FF2B5EF4-FFF2-40B4-BE49-F238E27FC236}">
                <a16:creationId xmlns:a16="http://schemas.microsoft.com/office/drawing/2014/main" id="{89B43417-A641-8814-2407-A9B5A2E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37"/>
            <a:ext cx="4629150" cy="30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6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0008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  <a:p>
            <a:r>
              <a:rPr lang="en-NZ" dirty="0"/>
              <a:t>Suddenly:</a:t>
            </a:r>
          </a:p>
          <a:p>
            <a:pPr lvl="1"/>
            <a:r>
              <a:rPr lang="en-NZ" sz="2800" dirty="0"/>
              <a:t>Death of a loved one.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ffect of Social Isolation on Health in Older Adults: Consequences of the  COVID-19 Pandemic - Psychiatry Advisor">
            <a:extLst>
              <a:ext uri="{FF2B5EF4-FFF2-40B4-BE49-F238E27FC236}">
                <a16:creationId xmlns:a16="http://schemas.microsoft.com/office/drawing/2014/main" id="{89B43417-A641-8814-2407-A9B5A2E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37"/>
            <a:ext cx="4629150" cy="30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9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0008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  <a:p>
            <a:r>
              <a:rPr lang="en-NZ" dirty="0"/>
              <a:t>Suddenly:</a:t>
            </a:r>
          </a:p>
          <a:p>
            <a:pPr lvl="1"/>
            <a:r>
              <a:rPr lang="en-NZ" sz="2800" dirty="0"/>
              <a:t>Death of a loved one.</a:t>
            </a:r>
          </a:p>
          <a:p>
            <a:pPr lvl="1"/>
            <a:r>
              <a:rPr lang="en-NZ" sz="2800" dirty="0"/>
              <a:t>Family breakup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ffect of Social Isolation on Health in Older Adults: Consequences of the  COVID-19 Pandemic - Psychiatry Advisor">
            <a:extLst>
              <a:ext uri="{FF2B5EF4-FFF2-40B4-BE49-F238E27FC236}">
                <a16:creationId xmlns:a16="http://schemas.microsoft.com/office/drawing/2014/main" id="{89B43417-A641-8814-2407-A9B5A2E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37"/>
            <a:ext cx="4629150" cy="30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5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0008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  <a:p>
            <a:r>
              <a:rPr lang="en-NZ" dirty="0"/>
              <a:t>Suddenly:</a:t>
            </a:r>
          </a:p>
          <a:p>
            <a:pPr lvl="1"/>
            <a:r>
              <a:rPr lang="en-NZ" sz="2800" dirty="0"/>
              <a:t>Death of a loved one.</a:t>
            </a:r>
          </a:p>
          <a:p>
            <a:pPr lvl="1"/>
            <a:r>
              <a:rPr lang="en-NZ" sz="2800" dirty="0"/>
              <a:t>Family breakup</a:t>
            </a:r>
          </a:p>
          <a:p>
            <a:pPr lvl="1"/>
            <a:r>
              <a:rPr lang="en-NZ" sz="2800" dirty="0"/>
              <a:t>Moving house.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ffect of Social Isolation on Health in Older Adults: Consequences of the  COVID-19 Pandemic - Psychiatry Advisor">
            <a:extLst>
              <a:ext uri="{FF2B5EF4-FFF2-40B4-BE49-F238E27FC236}">
                <a16:creationId xmlns:a16="http://schemas.microsoft.com/office/drawing/2014/main" id="{89B43417-A641-8814-2407-A9B5A2E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37"/>
            <a:ext cx="4629150" cy="30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2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B62DC-217F-6CFB-71FA-687F34FC9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614149"/>
            <a:ext cx="7886700" cy="1037230"/>
          </a:xfrm>
        </p:spPr>
        <p:txBody>
          <a:bodyPr>
            <a:normAutofit/>
          </a:bodyPr>
          <a:lstStyle/>
          <a:p>
            <a:r>
              <a:rPr lang="en-NZ" sz="3600" dirty="0"/>
              <a:t>The Problem of Isolation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5CFB-2CFB-60B6-114A-A46585E69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60008" cy="5032374"/>
          </a:xfrm>
        </p:spPr>
        <p:txBody>
          <a:bodyPr>
            <a:normAutofit/>
          </a:bodyPr>
          <a:lstStyle/>
          <a:p>
            <a:r>
              <a:rPr lang="en-NZ" sz="2800" dirty="0"/>
              <a:t>It can happen to any of us.</a:t>
            </a:r>
          </a:p>
          <a:p>
            <a:r>
              <a:rPr lang="en-NZ" dirty="0"/>
              <a:t>Suddenly:</a:t>
            </a:r>
          </a:p>
          <a:p>
            <a:pPr lvl="1"/>
            <a:r>
              <a:rPr lang="en-NZ" sz="2800" dirty="0"/>
              <a:t>Death of a loved one.</a:t>
            </a:r>
          </a:p>
          <a:p>
            <a:pPr lvl="1"/>
            <a:r>
              <a:rPr lang="en-NZ" sz="2800" dirty="0"/>
              <a:t>Family breakup</a:t>
            </a:r>
          </a:p>
          <a:p>
            <a:pPr lvl="1"/>
            <a:r>
              <a:rPr lang="en-NZ" sz="2800" dirty="0"/>
              <a:t>Moving house.</a:t>
            </a:r>
          </a:p>
          <a:p>
            <a:pPr lvl="1"/>
            <a:r>
              <a:rPr lang="en-NZ" sz="2800" dirty="0"/>
              <a:t>Loss of mobility.</a:t>
            </a:r>
          </a:p>
          <a:p>
            <a:pPr lvl="1"/>
            <a:endParaRPr lang="en-NZ" sz="28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8A1C79D-376C-5FD6-A6FB-330E5944918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436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Series: Just Fix It!</a:t>
            </a:r>
            <a:r>
              <a:rPr lang="en-NZ" sz="2800" dirty="0">
                <a:solidFill>
                  <a:schemeClr val="bg1"/>
                </a:solidFill>
              </a:rPr>
              <a:t> “Forewarned is Forearmed” (Part 4).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ffect of Social Isolation on Health in Older Adults: Consequences of the  COVID-19 Pandemic - Psychiatry Advisor">
            <a:extLst>
              <a:ext uri="{FF2B5EF4-FFF2-40B4-BE49-F238E27FC236}">
                <a16:creationId xmlns:a16="http://schemas.microsoft.com/office/drawing/2014/main" id="{89B43417-A641-8814-2407-A9B5A2EF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37"/>
            <a:ext cx="4629150" cy="30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2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2192</TotalTime>
  <Words>1475</Words>
  <Application>Microsoft Office PowerPoint</Application>
  <PresentationFormat>On-screen Show (4:3)</PresentationFormat>
  <Paragraphs>249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system-ui</vt:lpstr>
      <vt:lpstr>Office Theme</vt:lpstr>
      <vt:lpstr>PowerPoint Presentation</vt:lpstr>
      <vt:lpstr>Series:  Just Fix It!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Fix It!</dc:title>
  <dc:creator>Morningside Church</dc:creator>
  <cp:lastModifiedBy>HODGMAN, Geoff (BOSTSC)</cp:lastModifiedBy>
  <cp:revision>35</cp:revision>
  <dcterms:created xsi:type="dcterms:W3CDTF">2016-06-19T02:47:19Z</dcterms:created>
  <dcterms:modified xsi:type="dcterms:W3CDTF">2022-12-28T08:04:13Z</dcterms:modified>
</cp:coreProperties>
</file>